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Lst>
  <p:notesMasterIdLst>
    <p:notesMasterId r:id="rId57"/>
  </p:notesMasterIdLst>
  <p:handoutMasterIdLst>
    <p:handoutMasterId r:id="rId58"/>
  </p:handoutMasterIdLst>
  <p:sldIdLst>
    <p:sldId id="256" r:id="rId2"/>
    <p:sldId id="257" r:id="rId3"/>
    <p:sldId id="272" r:id="rId4"/>
    <p:sldId id="273" r:id="rId5"/>
    <p:sldId id="274" r:id="rId6"/>
    <p:sldId id="279" r:id="rId7"/>
    <p:sldId id="280" r:id="rId8"/>
    <p:sldId id="258" r:id="rId9"/>
    <p:sldId id="281" r:id="rId10"/>
    <p:sldId id="282" r:id="rId11"/>
    <p:sldId id="283" r:id="rId12"/>
    <p:sldId id="284" r:id="rId13"/>
    <p:sldId id="285" r:id="rId14"/>
    <p:sldId id="259" r:id="rId15"/>
    <p:sldId id="286" r:id="rId16"/>
    <p:sldId id="287" r:id="rId17"/>
    <p:sldId id="290" r:id="rId18"/>
    <p:sldId id="289" r:id="rId19"/>
    <p:sldId id="291" r:id="rId20"/>
    <p:sldId id="292" r:id="rId21"/>
    <p:sldId id="293" r:id="rId22"/>
    <p:sldId id="294" r:id="rId23"/>
    <p:sldId id="295" r:id="rId24"/>
    <p:sldId id="339" r:id="rId25"/>
    <p:sldId id="330" r:id="rId26"/>
    <p:sldId id="437" r:id="rId27"/>
    <p:sldId id="438" r:id="rId28"/>
    <p:sldId id="439" r:id="rId29"/>
    <p:sldId id="440" r:id="rId30"/>
    <p:sldId id="441" r:id="rId31"/>
    <p:sldId id="442" r:id="rId32"/>
    <p:sldId id="443" r:id="rId33"/>
    <p:sldId id="444" r:id="rId34"/>
    <p:sldId id="445" r:id="rId35"/>
    <p:sldId id="446" r:id="rId36"/>
    <p:sldId id="447" r:id="rId37"/>
    <p:sldId id="448" r:id="rId38"/>
    <p:sldId id="352" r:id="rId39"/>
    <p:sldId id="353" r:id="rId40"/>
    <p:sldId id="354" r:id="rId41"/>
    <p:sldId id="355" r:id="rId42"/>
    <p:sldId id="425" r:id="rId43"/>
    <p:sldId id="351" r:id="rId44"/>
    <p:sldId id="372" r:id="rId45"/>
    <p:sldId id="426" r:id="rId46"/>
    <p:sldId id="428" r:id="rId47"/>
    <p:sldId id="427" r:id="rId48"/>
    <p:sldId id="429" r:id="rId49"/>
    <p:sldId id="431" r:id="rId50"/>
    <p:sldId id="432" r:id="rId51"/>
    <p:sldId id="433" r:id="rId52"/>
    <p:sldId id="434" r:id="rId53"/>
    <p:sldId id="435" r:id="rId54"/>
    <p:sldId id="436" r:id="rId55"/>
    <p:sldId id="424" r:id="rId5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Book Antiqua" pitchFamily="18" charset="0"/>
        <a:ea typeface="+mn-ea"/>
        <a:cs typeface="Arial" charset="0"/>
      </a:defRPr>
    </a:lvl1pPr>
    <a:lvl2pPr marL="457200" algn="l" rtl="0" fontAlgn="base">
      <a:spcBef>
        <a:spcPct val="0"/>
      </a:spcBef>
      <a:spcAft>
        <a:spcPct val="0"/>
      </a:spcAft>
      <a:defRPr kern="1200">
        <a:solidFill>
          <a:schemeClr val="tx1"/>
        </a:solidFill>
        <a:latin typeface="Book Antiqua" pitchFamily="18" charset="0"/>
        <a:ea typeface="+mn-ea"/>
        <a:cs typeface="Arial" charset="0"/>
      </a:defRPr>
    </a:lvl2pPr>
    <a:lvl3pPr marL="914400" algn="l" rtl="0" fontAlgn="base">
      <a:spcBef>
        <a:spcPct val="0"/>
      </a:spcBef>
      <a:spcAft>
        <a:spcPct val="0"/>
      </a:spcAft>
      <a:defRPr kern="1200">
        <a:solidFill>
          <a:schemeClr val="tx1"/>
        </a:solidFill>
        <a:latin typeface="Book Antiqua" pitchFamily="18" charset="0"/>
        <a:ea typeface="+mn-ea"/>
        <a:cs typeface="Arial" charset="0"/>
      </a:defRPr>
    </a:lvl3pPr>
    <a:lvl4pPr marL="1371600" algn="l" rtl="0" fontAlgn="base">
      <a:spcBef>
        <a:spcPct val="0"/>
      </a:spcBef>
      <a:spcAft>
        <a:spcPct val="0"/>
      </a:spcAft>
      <a:defRPr kern="1200">
        <a:solidFill>
          <a:schemeClr val="tx1"/>
        </a:solidFill>
        <a:latin typeface="Book Antiqua" pitchFamily="18" charset="0"/>
        <a:ea typeface="+mn-ea"/>
        <a:cs typeface="Arial" charset="0"/>
      </a:defRPr>
    </a:lvl4pPr>
    <a:lvl5pPr marL="1828800" algn="l" rtl="0" fontAlgn="base">
      <a:spcBef>
        <a:spcPct val="0"/>
      </a:spcBef>
      <a:spcAft>
        <a:spcPct val="0"/>
      </a:spcAft>
      <a:defRPr kern="1200">
        <a:solidFill>
          <a:schemeClr val="tx1"/>
        </a:solidFill>
        <a:latin typeface="Book Antiqua" pitchFamily="18" charset="0"/>
        <a:ea typeface="+mn-ea"/>
        <a:cs typeface="Arial" charset="0"/>
      </a:defRPr>
    </a:lvl5pPr>
    <a:lvl6pPr marL="2286000" algn="l" defTabSz="914400" rtl="0" eaLnBrk="1" latinLnBrk="0" hangingPunct="1">
      <a:defRPr kern="1200">
        <a:solidFill>
          <a:schemeClr val="tx1"/>
        </a:solidFill>
        <a:latin typeface="Book Antiqua" pitchFamily="18" charset="0"/>
        <a:ea typeface="+mn-ea"/>
        <a:cs typeface="Arial" charset="0"/>
      </a:defRPr>
    </a:lvl6pPr>
    <a:lvl7pPr marL="2743200" algn="l" defTabSz="914400" rtl="0" eaLnBrk="1" latinLnBrk="0" hangingPunct="1">
      <a:defRPr kern="1200">
        <a:solidFill>
          <a:schemeClr val="tx1"/>
        </a:solidFill>
        <a:latin typeface="Book Antiqua" pitchFamily="18" charset="0"/>
        <a:ea typeface="+mn-ea"/>
        <a:cs typeface="Arial" charset="0"/>
      </a:defRPr>
    </a:lvl7pPr>
    <a:lvl8pPr marL="3200400" algn="l" defTabSz="914400" rtl="0" eaLnBrk="1" latinLnBrk="0" hangingPunct="1">
      <a:defRPr kern="1200">
        <a:solidFill>
          <a:schemeClr val="tx1"/>
        </a:solidFill>
        <a:latin typeface="Book Antiqua" pitchFamily="18" charset="0"/>
        <a:ea typeface="+mn-ea"/>
        <a:cs typeface="Arial" charset="0"/>
      </a:defRPr>
    </a:lvl8pPr>
    <a:lvl9pPr marL="3657600" algn="l" defTabSz="914400" rtl="0" eaLnBrk="1" latinLnBrk="0" hangingPunct="1">
      <a:defRPr kern="1200">
        <a:solidFill>
          <a:schemeClr val="tx1"/>
        </a:solidFill>
        <a:latin typeface="Book Antiqua"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78" y="-13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932689-5EF3-4A1A-A011-6932310C9232}" type="doc">
      <dgm:prSet loTypeId="urn:microsoft.com/office/officeart/2005/8/layout/cycle1" loCatId="cycle" qsTypeId="urn:microsoft.com/office/officeart/2005/8/quickstyle/simple1#1" qsCatId="simple" csTypeId="urn:microsoft.com/office/officeart/2005/8/colors/accent1_2#1" csCatId="accent1" phldr="1"/>
      <dgm:spPr/>
    </dgm:pt>
    <dgm:pt modelId="{7D93F936-D509-4231-A1A8-FB81DDB58BE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b="1" i="0" u="none" strike="noStrike" cap="none" normalizeH="0" baseline="0" smtClean="0">
              <a:ln>
                <a:noFill/>
              </a:ln>
              <a:solidFill>
                <a:schemeClr val="tx1"/>
              </a:solidFill>
              <a:effectLst/>
              <a:latin typeface="Times New Roman" pitchFamily="18" charset="0"/>
              <a:cs typeface="Arial" pitchFamily="34" charset="0"/>
            </a:rPr>
            <a:t>VVG STRATEGIJOS</a:t>
          </a:r>
        </a:p>
        <a:p>
          <a:pPr marL="0" marR="0" lvl="0" indent="0" algn="ctr" defTabSz="914400" rtl="0" eaLnBrk="1" fontAlgn="base" latinLnBrk="0" hangingPunct="1">
            <a:lnSpc>
              <a:spcPct val="100000"/>
            </a:lnSpc>
            <a:spcBef>
              <a:spcPct val="0"/>
            </a:spcBef>
            <a:spcAft>
              <a:spcPct val="0"/>
            </a:spcAft>
            <a:buClrTx/>
            <a:buSzTx/>
            <a:buFontTx/>
            <a:buNone/>
            <a:tabLst/>
          </a:pPr>
          <a:r>
            <a:rPr kumimoji="0" lang="lt-LT" b="1" i="0" u="none" strike="noStrike" cap="none" normalizeH="0" baseline="0" smtClean="0">
              <a:ln>
                <a:noFill/>
              </a:ln>
              <a:solidFill>
                <a:schemeClr val="tx1"/>
              </a:solidFill>
              <a:effectLst/>
              <a:latin typeface="Times New Roman" pitchFamily="18" charset="0"/>
              <a:cs typeface="Arial" pitchFamily="34" charset="0"/>
            </a:rPr>
            <a:t>TIKSLAI</a:t>
          </a:r>
          <a:endParaRPr kumimoji="0" lang="en-US" b="1" i="0" u="none" strike="noStrike" cap="none" normalizeH="0" baseline="0" smtClean="0">
            <a:ln>
              <a:noFill/>
            </a:ln>
            <a:solidFill>
              <a:schemeClr val="tx1"/>
            </a:solidFill>
            <a:effectLst/>
            <a:latin typeface="Times New Roman" pitchFamily="18" charset="0"/>
            <a:cs typeface="Arial" pitchFamily="34" charset="0"/>
          </a:endParaRPr>
        </a:p>
      </dgm:t>
    </dgm:pt>
    <dgm:pt modelId="{7A9C9507-95B4-4202-9909-267AC59BE18F}" type="parTrans" cxnId="{3A53F3BC-C462-4659-B37F-69BEC4A4AF3A}">
      <dgm:prSet/>
      <dgm:spPr/>
      <dgm:t>
        <a:bodyPr/>
        <a:lstStyle/>
        <a:p>
          <a:endParaRPr lang="lt-LT"/>
        </a:p>
      </dgm:t>
    </dgm:pt>
    <dgm:pt modelId="{189C5762-4EAE-4FB3-9509-39348FAF31B3}" type="sibTrans" cxnId="{3A53F3BC-C462-4659-B37F-69BEC4A4AF3A}">
      <dgm:prSet/>
      <dgm:spPr>
        <a:ln>
          <a:solidFill>
            <a:srgbClr val="FFC000"/>
          </a:solidFill>
        </a:ln>
      </dgm:spPr>
      <dgm:t>
        <a:bodyPr/>
        <a:lstStyle/>
        <a:p>
          <a:endParaRPr lang="lt-LT"/>
        </a:p>
      </dgm:t>
    </dgm:pt>
    <dgm:pt modelId="{CF6B9C04-8520-4207-A687-13E25D876F1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b="1" i="0" u="none" strike="noStrike" cap="none" normalizeH="0" baseline="0" dirty="0" smtClean="0">
              <a:ln>
                <a:noFill/>
              </a:ln>
              <a:solidFill>
                <a:schemeClr val="tx1"/>
              </a:solidFill>
              <a:effectLst/>
              <a:latin typeface="Times New Roman" pitchFamily="18" charset="0"/>
              <a:cs typeface="Arial" pitchFamily="34" charset="0"/>
            </a:rPr>
            <a:t>PROJEKTO ĮGYVENDINIMAS</a:t>
          </a:r>
          <a:endParaRPr kumimoji="0" lang="en-US" b="1" i="0" u="none" strike="noStrike" cap="none" normalizeH="0" baseline="0" dirty="0" smtClean="0">
            <a:ln>
              <a:noFill/>
            </a:ln>
            <a:solidFill>
              <a:schemeClr val="tx1"/>
            </a:solidFill>
            <a:effectLst/>
            <a:latin typeface="Times New Roman" pitchFamily="18" charset="0"/>
            <a:cs typeface="Arial" pitchFamily="34" charset="0"/>
          </a:endParaRPr>
        </a:p>
      </dgm:t>
    </dgm:pt>
    <dgm:pt modelId="{1FA8BCD2-2FDD-4BA2-A3E8-6760DF9094BA}" type="parTrans" cxnId="{4582889D-C76D-4F2E-9634-13C2331DA5EA}">
      <dgm:prSet/>
      <dgm:spPr/>
      <dgm:t>
        <a:bodyPr/>
        <a:lstStyle/>
        <a:p>
          <a:endParaRPr lang="lt-LT"/>
        </a:p>
      </dgm:t>
    </dgm:pt>
    <dgm:pt modelId="{36ADA331-73EA-412A-AA2E-33249C8D9100}" type="sibTrans" cxnId="{4582889D-C76D-4F2E-9634-13C2331DA5EA}">
      <dgm:prSet/>
      <dgm:spPr>
        <a:ln>
          <a:solidFill>
            <a:srgbClr val="FFC000"/>
          </a:solidFill>
        </a:ln>
      </dgm:spPr>
      <dgm:t>
        <a:bodyPr/>
        <a:lstStyle/>
        <a:p>
          <a:endParaRPr lang="lt-LT"/>
        </a:p>
      </dgm:t>
    </dgm:pt>
    <dgm:pt modelId="{54348484-2043-410C-934A-F97B30ED158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b="1" i="0" u="none" strike="noStrike" cap="none" normalizeH="0" baseline="0" dirty="0" smtClean="0">
              <a:ln>
                <a:noFill/>
              </a:ln>
              <a:solidFill>
                <a:schemeClr val="tx1"/>
              </a:solidFill>
              <a:effectLst/>
              <a:latin typeface="Times New Roman" pitchFamily="18" charset="0"/>
              <a:cs typeface="Arial" pitchFamily="34" charset="0"/>
            </a:rPr>
            <a:t>NAUJA</a:t>
          </a:r>
        </a:p>
        <a:p>
          <a:pPr marL="0" marR="0" lvl="0" indent="0" algn="ctr" defTabSz="914400" rtl="0" eaLnBrk="1" fontAlgn="base" latinLnBrk="0" hangingPunct="1">
            <a:lnSpc>
              <a:spcPct val="100000"/>
            </a:lnSpc>
            <a:spcBef>
              <a:spcPct val="0"/>
            </a:spcBef>
            <a:spcAft>
              <a:spcPct val="0"/>
            </a:spcAft>
            <a:buClrTx/>
            <a:buSzTx/>
            <a:buFontTx/>
            <a:buNone/>
            <a:tabLst/>
          </a:pPr>
          <a:r>
            <a:rPr kumimoji="0" lang="lt-LT" b="1" i="0" u="none" strike="noStrike" cap="none" normalizeH="0" baseline="0" dirty="0" smtClean="0">
              <a:ln>
                <a:noFill/>
              </a:ln>
              <a:solidFill>
                <a:schemeClr val="tx1"/>
              </a:solidFill>
              <a:effectLst/>
              <a:latin typeface="Times New Roman" pitchFamily="18" charset="0"/>
              <a:cs typeface="Arial" pitchFamily="34" charset="0"/>
            </a:rPr>
            <a:t>SITUACIJA PROJEKTO PAGALBA</a:t>
          </a:r>
          <a:endParaRPr kumimoji="0" lang="en-US" b="1" i="0" u="none" strike="noStrike" cap="none" normalizeH="0" baseline="0" dirty="0" smtClean="0">
            <a:ln>
              <a:noFill/>
            </a:ln>
            <a:solidFill>
              <a:schemeClr val="tx1"/>
            </a:solidFill>
            <a:effectLst/>
            <a:latin typeface="Times New Roman" pitchFamily="18" charset="0"/>
            <a:cs typeface="Arial" pitchFamily="34" charset="0"/>
          </a:endParaRPr>
        </a:p>
      </dgm:t>
    </dgm:pt>
    <dgm:pt modelId="{1F309AB8-123A-4FAC-A310-7547C13A70D2}" type="parTrans" cxnId="{8D15DCE9-3C9E-4B9B-896E-48F08F73D2D9}">
      <dgm:prSet/>
      <dgm:spPr/>
      <dgm:t>
        <a:bodyPr/>
        <a:lstStyle/>
        <a:p>
          <a:endParaRPr lang="lt-LT"/>
        </a:p>
      </dgm:t>
    </dgm:pt>
    <dgm:pt modelId="{0EECFF66-BA17-441A-9F93-1B2C6AD603BD}" type="sibTrans" cxnId="{8D15DCE9-3C9E-4B9B-896E-48F08F73D2D9}">
      <dgm:prSet/>
      <dgm:spPr>
        <a:ln>
          <a:solidFill>
            <a:srgbClr val="FFC000"/>
          </a:solidFill>
        </a:ln>
      </dgm:spPr>
      <dgm:t>
        <a:bodyPr/>
        <a:lstStyle/>
        <a:p>
          <a:endParaRPr lang="lt-LT"/>
        </a:p>
      </dgm:t>
    </dgm:pt>
    <dgm:pt modelId="{52CB2646-DE66-4DE2-A3D7-57D59FDB3BE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b="1" i="0" u="none" strike="noStrike" cap="none" normalizeH="0" baseline="0" dirty="0" smtClean="0">
              <a:ln>
                <a:noFill/>
              </a:ln>
              <a:solidFill>
                <a:schemeClr val="tx1"/>
              </a:solidFill>
              <a:effectLst/>
              <a:latin typeface="Times New Roman" pitchFamily="18" charset="0"/>
              <a:cs typeface="Arial" pitchFamily="34" charset="0"/>
            </a:rPr>
            <a:t>PROBLEMA</a:t>
          </a:r>
        </a:p>
        <a:p>
          <a:pPr marL="0" marR="0" lvl="0" indent="0" algn="ctr" defTabSz="914400" rtl="0" eaLnBrk="1" fontAlgn="base" latinLnBrk="0" hangingPunct="1">
            <a:lnSpc>
              <a:spcPct val="100000"/>
            </a:lnSpc>
            <a:spcBef>
              <a:spcPct val="0"/>
            </a:spcBef>
            <a:spcAft>
              <a:spcPct val="0"/>
            </a:spcAft>
            <a:buClrTx/>
            <a:buSzTx/>
            <a:buFontTx/>
            <a:buNone/>
            <a:tabLst/>
          </a:pPr>
          <a:r>
            <a:rPr kumimoji="0" lang="lt-LT" b="1" i="0" u="none" strike="noStrike" cap="none" normalizeH="0" baseline="0" dirty="0" smtClean="0">
              <a:ln>
                <a:noFill/>
              </a:ln>
              <a:solidFill>
                <a:schemeClr val="tx1"/>
              </a:solidFill>
              <a:effectLst/>
              <a:latin typeface="Times New Roman" pitchFamily="18" charset="0"/>
              <a:cs typeface="Arial" pitchFamily="34" charset="0"/>
            </a:rPr>
            <a:t>BENDRUOMENĖJE</a:t>
          </a:r>
          <a:endParaRPr kumimoji="0" lang="en-US" b="1" i="0" u="none" strike="noStrike" cap="none" normalizeH="0" baseline="0" dirty="0" smtClean="0">
            <a:ln>
              <a:noFill/>
            </a:ln>
            <a:solidFill>
              <a:schemeClr val="tx1"/>
            </a:solidFill>
            <a:effectLst/>
            <a:latin typeface="Times New Roman" pitchFamily="18" charset="0"/>
            <a:cs typeface="Arial" pitchFamily="34" charset="0"/>
          </a:endParaRPr>
        </a:p>
      </dgm:t>
    </dgm:pt>
    <dgm:pt modelId="{77DB7345-2A69-44D8-9F24-1901E2852735}" type="parTrans" cxnId="{EA3BCA46-E069-40B1-9273-74E32BB7B208}">
      <dgm:prSet/>
      <dgm:spPr/>
      <dgm:t>
        <a:bodyPr/>
        <a:lstStyle/>
        <a:p>
          <a:endParaRPr lang="lt-LT"/>
        </a:p>
      </dgm:t>
    </dgm:pt>
    <dgm:pt modelId="{31E8E1A8-B6C1-4E9F-8AF0-62809E2212A2}" type="sibTrans" cxnId="{EA3BCA46-E069-40B1-9273-74E32BB7B208}">
      <dgm:prSet/>
      <dgm:spPr>
        <a:ln>
          <a:solidFill>
            <a:srgbClr val="FFC000"/>
          </a:solidFill>
        </a:ln>
      </dgm:spPr>
      <dgm:t>
        <a:bodyPr/>
        <a:lstStyle/>
        <a:p>
          <a:endParaRPr lang="lt-LT"/>
        </a:p>
      </dgm:t>
    </dgm:pt>
    <dgm:pt modelId="{57D49376-1311-4CCC-BF89-D0B3BAC83EF8}" type="pres">
      <dgm:prSet presAssocID="{FF932689-5EF3-4A1A-A011-6932310C9232}" presName="cycle" presStyleCnt="0">
        <dgm:presLayoutVars>
          <dgm:dir/>
          <dgm:resizeHandles val="exact"/>
        </dgm:presLayoutVars>
      </dgm:prSet>
      <dgm:spPr/>
    </dgm:pt>
    <dgm:pt modelId="{57CBB19D-EE27-43BC-8A43-76FC24F44C58}" type="pres">
      <dgm:prSet presAssocID="{7D93F936-D509-4231-A1A8-FB81DDB58BEC}" presName="dummy" presStyleCnt="0"/>
      <dgm:spPr/>
    </dgm:pt>
    <dgm:pt modelId="{BFD8E67C-4225-4566-B17B-F4B489A89605}" type="pres">
      <dgm:prSet presAssocID="{7D93F936-D509-4231-A1A8-FB81DDB58BEC}" presName="node" presStyleLbl="revTx" presStyleIdx="0" presStyleCnt="4">
        <dgm:presLayoutVars>
          <dgm:bulletEnabled val="1"/>
        </dgm:presLayoutVars>
      </dgm:prSet>
      <dgm:spPr/>
      <dgm:t>
        <a:bodyPr/>
        <a:lstStyle/>
        <a:p>
          <a:endParaRPr lang="lt-LT"/>
        </a:p>
      </dgm:t>
    </dgm:pt>
    <dgm:pt modelId="{B962000D-414F-4673-B92A-74B0A1D6B5B0}" type="pres">
      <dgm:prSet presAssocID="{189C5762-4EAE-4FB3-9509-39348FAF31B3}" presName="sibTrans" presStyleLbl="node1" presStyleIdx="0" presStyleCnt="4"/>
      <dgm:spPr/>
      <dgm:t>
        <a:bodyPr/>
        <a:lstStyle/>
        <a:p>
          <a:endParaRPr lang="lt-LT"/>
        </a:p>
      </dgm:t>
    </dgm:pt>
    <dgm:pt modelId="{7AD58085-6B15-419F-956B-25BEC73983B1}" type="pres">
      <dgm:prSet presAssocID="{CF6B9C04-8520-4207-A687-13E25D876F12}" presName="dummy" presStyleCnt="0"/>
      <dgm:spPr/>
    </dgm:pt>
    <dgm:pt modelId="{77BDC2B0-4C30-45E8-81B5-BDB2BECC9BBE}" type="pres">
      <dgm:prSet presAssocID="{CF6B9C04-8520-4207-A687-13E25D876F12}" presName="node" presStyleLbl="revTx" presStyleIdx="1" presStyleCnt="4">
        <dgm:presLayoutVars>
          <dgm:bulletEnabled val="1"/>
        </dgm:presLayoutVars>
      </dgm:prSet>
      <dgm:spPr/>
      <dgm:t>
        <a:bodyPr/>
        <a:lstStyle/>
        <a:p>
          <a:endParaRPr lang="lt-LT"/>
        </a:p>
      </dgm:t>
    </dgm:pt>
    <dgm:pt modelId="{A1C0D1D7-8125-401A-8709-529E911DFECF}" type="pres">
      <dgm:prSet presAssocID="{36ADA331-73EA-412A-AA2E-33249C8D9100}" presName="sibTrans" presStyleLbl="node1" presStyleIdx="1" presStyleCnt="4"/>
      <dgm:spPr/>
      <dgm:t>
        <a:bodyPr/>
        <a:lstStyle/>
        <a:p>
          <a:endParaRPr lang="lt-LT"/>
        </a:p>
      </dgm:t>
    </dgm:pt>
    <dgm:pt modelId="{35116DD8-1800-485D-BC7B-BEAD6F43668A}" type="pres">
      <dgm:prSet presAssocID="{54348484-2043-410C-934A-F97B30ED158A}" presName="dummy" presStyleCnt="0"/>
      <dgm:spPr/>
    </dgm:pt>
    <dgm:pt modelId="{26F859DC-A3B3-4BFD-918F-971D9D1D2220}" type="pres">
      <dgm:prSet presAssocID="{54348484-2043-410C-934A-F97B30ED158A}" presName="node" presStyleLbl="revTx" presStyleIdx="2" presStyleCnt="4">
        <dgm:presLayoutVars>
          <dgm:bulletEnabled val="1"/>
        </dgm:presLayoutVars>
      </dgm:prSet>
      <dgm:spPr/>
      <dgm:t>
        <a:bodyPr/>
        <a:lstStyle/>
        <a:p>
          <a:endParaRPr lang="lt-LT"/>
        </a:p>
      </dgm:t>
    </dgm:pt>
    <dgm:pt modelId="{1757BDA3-E5FC-4751-AD5B-763616EA1D0D}" type="pres">
      <dgm:prSet presAssocID="{0EECFF66-BA17-441A-9F93-1B2C6AD603BD}" presName="sibTrans" presStyleLbl="node1" presStyleIdx="2" presStyleCnt="4"/>
      <dgm:spPr/>
      <dgm:t>
        <a:bodyPr/>
        <a:lstStyle/>
        <a:p>
          <a:endParaRPr lang="lt-LT"/>
        </a:p>
      </dgm:t>
    </dgm:pt>
    <dgm:pt modelId="{F11A0EE3-DB2E-4299-9F9D-A8AAFDF78564}" type="pres">
      <dgm:prSet presAssocID="{52CB2646-DE66-4DE2-A3D7-57D59FDB3BE1}" presName="dummy" presStyleCnt="0"/>
      <dgm:spPr/>
    </dgm:pt>
    <dgm:pt modelId="{5AE90891-08A9-41EB-87A3-F0E13EA00E1A}" type="pres">
      <dgm:prSet presAssocID="{52CB2646-DE66-4DE2-A3D7-57D59FDB3BE1}" presName="node" presStyleLbl="revTx" presStyleIdx="3" presStyleCnt="4">
        <dgm:presLayoutVars>
          <dgm:bulletEnabled val="1"/>
        </dgm:presLayoutVars>
      </dgm:prSet>
      <dgm:spPr/>
      <dgm:t>
        <a:bodyPr/>
        <a:lstStyle/>
        <a:p>
          <a:endParaRPr lang="lt-LT"/>
        </a:p>
      </dgm:t>
    </dgm:pt>
    <dgm:pt modelId="{7B739FB4-C5E9-4D6E-9860-C26DB81921A7}" type="pres">
      <dgm:prSet presAssocID="{31E8E1A8-B6C1-4E9F-8AF0-62809E2212A2}" presName="sibTrans" presStyleLbl="node1" presStyleIdx="3" presStyleCnt="4"/>
      <dgm:spPr/>
      <dgm:t>
        <a:bodyPr/>
        <a:lstStyle/>
        <a:p>
          <a:endParaRPr lang="lt-LT"/>
        </a:p>
      </dgm:t>
    </dgm:pt>
  </dgm:ptLst>
  <dgm:cxnLst>
    <dgm:cxn modelId="{EA3BCA46-E069-40B1-9273-74E32BB7B208}" srcId="{FF932689-5EF3-4A1A-A011-6932310C9232}" destId="{52CB2646-DE66-4DE2-A3D7-57D59FDB3BE1}" srcOrd="3" destOrd="0" parTransId="{77DB7345-2A69-44D8-9F24-1901E2852735}" sibTransId="{31E8E1A8-B6C1-4E9F-8AF0-62809E2212A2}"/>
    <dgm:cxn modelId="{508324AC-97E8-4F33-BD23-811CFFD8281E}" type="presOf" srcId="{52CB2646-DE66-4DE2-A3D7-57D59FDB3BE1}" destId="{5AE90891-08A9-41EB-87A3-F0E13EA00E1A}" srcOrd="0" destOrd="0" presId="urn:microsoft.com/office/officeart/2005/8/layout/cycle1"/>
    <dgm:cxn modelId="{4582889D-C76D-4F2E-9634-13C2331DA5EA}" srcId="{FF932689-5EF3-4A1A-A011-6932310C9232}" destId="{CF6B9C04-8520-4207-A687-13E25D876F12}" srcOrd="1" destOrd="0" parTransId="{1FA8BCD2-2FDD-4BA2-A3E8-6760DF9094BA}" sibTransId="{36ADA331-73EA-412A-AA2E-33249C8D9100}"/>
    <dgm:cxn modelId="{3A53F3BC-C462-4659-B37F-69BEC4A4AF3A}" srcId="{FF932689-5EF3-4A1A-A011-6932310C9232}" destId="{7D93F936-D509-4231-A1A8-FB81DDB58BEC}" srcOrd="0" destOrd="0" parTransId="{7A9C9507-95B4-4202-9909-267AC59BE18F}" sibTransId="{189C5762-4EAE-4FB3-9509-39348FAF31B3}"/>
    <dgm:cxn modelId="{4C44C898-FF79-4183-A603-D96AB38808C6}" type="presOf" srcId="{CF6B9C04-8520-4207-A687-13E25D876F12}" destId="{77BDC2B0-4C30-45E8-81B5-BDB2BECC9BBE}" srcOrd="0" destOrd="0" presId="urn:microsoft.com/office/officeart/2005/8/layout/cycle1"/>
    <dgm:cxn modelId="{8D15DCE9-3C9E-4B9B-896E-48F08F73D2D9}" srcId="{FF932689-5EF3-4A1A-A011-6932310C9232}" destId="{54348484-2043-410C-934A-F97B30ED158A}" srcOrd="2" destOrd="0" parTransId="{1F309AB8-123A-4FAC-A310-7547C13A70D2}" sibTransId="{0EECFF66-BA17-441A-9F93-1B2C6AD603BD}"/>
    <dgm:cxn modelId="{26CB0CA0-DED2-43BE-81D1-7503F75EAB17}" type="presOf" srcId="{FF932689-5EF3-4A1A-A011-6932310C9232}" destId="{57D49376-1311-4CCC-BF89-D0B3BAC83EF8}" srcOrd="0" destOrd="0" presId="urn:microsoft.com/office/officeart/2005/8/layout/cycle1"/>
    <dgm:cxn modelId="{4EDCA959-4772-4853-9AD2-17898BF7191B}" type="presOf" srcId="{7D93F936-D509-4231-A1A8-FB81DDB58BEC}" destId="{BFD8E67C-4225-4566-B17B-F4B489A89605}" srcOrd="0" destOrd="0" presId="urn:microsoft.com/office/officeart/2005/8/layout/cycle1"/>
    <dgm:cxn modelId="{BE892AC3-1935-4749-AFC5-F89A08F0E947}" type="presOf" srcId="{189C5762-4EAE-4FB3-9509-39348FAF31B3}" destId="{B962000D-414F-4673-B92A-74B0A1D6B5B0}" srcOrd="0" destOrd="0" presId="urn:microsoft.com/office/officeart/2005/8/layout/cycle1"/>
    <dgm:cxn modelId="{66D70479-2921-4631-A2A8-E533E4564382}" type="presOf" srcId="{0EECFF66-BA17-441A-9F93-1B2C6AD603BD}" destId="{1757BDA3-E5FC-4751-AD5B-763616EA1D0D}" srcOrd="0" destOrd="0" presId="urn:microsoft.com/office/officeart/2005/8/layout/cycle1"/>
    <dgm:cxn modelId="{31FC4DAD-4BE2-48B4-9287-766763442950}" type="presOf" srcId="{31E8E1A8-B6C1-4E9F-8AF0-62809E2212A2}" destId="{7B739FB4-C5E9-4D6E-9860-C26DB81921A7}" srcOrd="0" destOrd="0" presId="urn:microsoft.com/office/officeart/2005/8/layout/cycle1"/>
    <dgm:cxn modelId="{700B3F14-0D05-404A-81B5-EAEC6566D53D}" type="presOf" srcId="{54348484-2043-410C-934A-F97B30ED158A}" destId="{26F859DC-A3B3-4BFD-918F-971D9D1D2220}" srcOrd="0" destOrd="0" presId="urn:microsoft.com/office/officeart/2005/8/layout/cycle1"/>
    <dgm:cxn modelId="{A300B8AF-8DCB-4F68-9D61-4CF696D1B8CA}" type="presOf" srcId="{36ADA331-73EA-412A-AA2E-33249C8D9100}" destId="{A1C0D1D7-8125-401A-8709-529E911DFECF}" srcOrd="0" destOrd="0" presId="urn:microsoft.com/office/officeart/2005/8/layout/cycle1"/>
    <dgm:cxn modelId="{8B80A6E5-0248-4C16-A54F-8638A5D61C68}" type="presParOf" srcId="{57D49376-1311-4CCC-BF89-D0B3BAC83EF8}" destId="{57CBB19D-EE27-43BC-8A43-76FC24F44C58}" srcOrd="0" destOrd="0" presId="urn:microsoft.com/office/officeart/2005/8/layout/cycle1"/>
    <dgm:cxn modelId="{3A72D564-4EA0-4BBD-8B9B-92D8FEA4C49E}" type="presParOf" srcId="{57D49376-1311-4CCC-BF89-D0B3BAC83EF8}" destId="{BFD8E67C-4225-4566-B17B-F4B489A89605}" srcOrd="1" destOrd="0" presId="urn:microsoft.com/office/officeart/2005/8/layout/cycle1"/>
    <dgm:cxn modelId="{4CD91D3F-279F-4142-A2D6-8C1F62D0136E}" type="presParOf" srcId="{57D49376-1311-4CCC-BF89-D0B3BAC83EF8}" destId="{B962000D-414F-4673-B92A-74B0A1D6B5B0}" srcOrd="2" destOrd="0" presId="urn:microsoft.com/office/officeart/2005/8/layout/cycle1"/>
    <dgm:cxn modelId="{98529D08-06B8-499F-AA52-1DE0D8D4E9DC}" type="presParOf" srcId="{57D49376-1311-4CCC-BF89-D0B3BAC83EF8}" destId="{7AD58085-6B15-419F-956B-25BEC73983B1}" srcOrd="3" destOrd="0" presId="urn:microsoft.com/office/officeart/2005/8/layout/cycle1"/>
    <dgm:cxn modelId="{A13A000A-4C70-43A6-93E0-CBF0B983C8C9}" type="presParOf" srcId="{57D49376-1311-4CCC-BF89-D0B3BAC83EF8}" destId="{77BDC2B0-4C30-45E8-81B5-BDB2BECC9BBE}" srcOrd="4" destOrd="0" presId="urn:microsoft.com/office/officeart/2005/8/layout/cycle1"/>
    <dgm:cxn modelId="{DE051C9E-6B07-4CF2-9210-00E890D4DEB1}" type="presParOf" srcId="{57D49376-1311-4CCC-BF89-D0B3BAC83EF8}" destId="{A1C0D1D7-8125-401A-8709-529E911DFECF}" srcOrd="5" destOrd="0" presId="urn:microsoft.com/office/officeart/2005/8/layout/cycle1"/>
    <dgm:cxn modelId="{47D51874-F3D5-4CC1-9323-D17AB7FE2589}" type="presParOf" srcId="{57D49376-1311-4CCC-BF89-D0B3BAC83EF8}" destId="{35116DD8-1800-485D-BC7B-BEAD6F43668A}" srcOrd="6" destOrd="0" presId="urn:microsoft.com/office/officeart/2005/8/layout/cycle1"/>
    <dgm:cxn modelId="{258865FE-C6ED-4729-8432-9D3D98E9DEEC}" type="presParOf" srcId="{57D49376-1311-4CCC-BF89-D0B3BAC83EF8}" destId="{26F859DC-A3B3-4BFD-918F-971D9D1D2220}" srcOrd="7" destOrd="0" presId="urn:microsoft.com/office/officeart/2005/8/layout/cycle1"/>
    <dgm:cxn modelId="{F6EC577F-21ED-4385-9B4F-C50C18280434}" type="presParOf" srcId="{57D49376-1311-4CCC-BF89-D0B3BAC83EF8}" destId="{1757BDA3-E5FC-4751-AD5B-763616EA1D0D}" srcOrd="8" destOrd="0" presId="urn:microsoft.com/office/officeart/2005/8/layout/cycle1"/>
    <dgm:cxn modelId="{78880D6E-5DDC-4127-8971-29DCADCC0030}" type="presParOf" srcId="{57D49376-1311-4CCC-BF89-D0B3BAC83EF8}" destId="{F11A0EE3-DB2E-4299-9F9D-A8AAFDF78564}" srcOrd="9" destOrd="0" presId="urn:microsoft.com/office/officeart/2005/8/layout/cycle1"/>
    <dgm:cxn modelId="{59E96758-6D8B-49BD-8D81-FE01C9D4052E}" type="presParOf" srcId="{57D49376-1311-4CCC-BF89-D0B3BAC83EF8}" destId="{5AE90891-08A9-41EB-87A3-F0E13EA00E1A}" srcOrd="10" destOrd="0" presId="urn:microsoft.com/office/officeart/2005/8/layout/cycle1"/>
    <dgm:cxn modelId="{D8244B05-154B-448C-AD82-69F6F2C20101}" type="presParOf" srcId="{57D49376-1311-4CCC-BF89-D0B3BAC83EF8}" destId="{7B739FB4-C5E9-4D6E-9860-C26DB81921A7}" srcOrd="11" destOrd="0" presId="urn:microsoft.com/office/officeart/2005/8/layout/cycle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Arial" pitchFamily="34" charset="0"/>
              </a:defRPr>
            </a:lvl1pPr>
          </a:lstStyle>
          <a:p>
            <a:pPr>
              <a:defRPr/>
            </a:pPr>
            <a:r>
              <a:rPr lang="lt-LT"/>
              <a:t>Projektų rengimas</a:t>
            </a:r>
          </a:p>
        </p:txBody>
      </p:sp>
      <p:sp>
        <p:nvSpPr>
          <p:cNvPr id="8909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cs typeface="Arial" pitchFamily="34" charset="0"/>
              </a:defRPr>
            </a:lvl1pPr>
          </a:lstStyle>
          <a:p>
            <a:pPr>
              <a:defRPr/>
            </a:pPr>
            <a:fld id="{5E22A8E4-395C-4C51-9963-EDC8500793D6}" type="datetime1">
              <a:rPr lang="lt-LT"/>
              <a:pPr>
                <a:defRPr/>
              </a:pPr>
              <a:t>2011.09.27</a:t>
            </a:fld>
            <a:endParaRPr lang="lt-LT"/>
          </a:p>
        </p:txBody>
      </p:sp>
      <p:sp>
        <p:nvSpPr>
          <p:cNvPr id="8909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Arial" pitchFamily="34" charset="0"/>
              </a:defRPr>
            </a:lvl1pPr>
          </a:lstStyle>
          <a:p>
            <a:pPr>
              <a:defRPr/>
            </a:pPr>
            <a:r>
              <a:rPr lang="lt-LT"/>
              <a:t>Vincas Zdanys</a:t>
            </a:r>
          </a:p>
        </p:txBody>
      </p:sp>
      <p:sp>
        <p:nvSpPr>
          <p:cNvPr id="8909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Arial" pitchFamily="34" charset="0"/>
              </a:defRPr>
            </a:lvl1pPr>
          </a:lstStyle>
          <a:p>
            <a:pPr>
              <a:defRPr/>
            </a:pPr>
            <a:fld id="{92A7D299-64EB-4872-A6D3-6995286842C6}" type="slidenum">
              <a:rPr lang="lt-LT"/>
              <a:pPr>
                <a:defRPr/>
              </a:pPr>
              <a:t>‹#›</a:t>
            </a:fld>
            <a:endParaRPr lang="lt-L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Arial" pitchFamily="34" charset="0"/>
              </a:defRPr>
            </a:lvl1pPr>
          </a:lstStyle>
          <a:p>
            <a:pPr>
              <a:defRPr/>
            </a:pPr>
            <a:r>
              <a:rPr lang="lt-LT"/>
              <a:t>Projektų rengimas</a:t>
            </a:r>
          </a:p>
        </p:txBody>
      </p:sp>
      <p:sp>
        <p:nvSpPr>
          <p:cNvPr id="870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cs typeface="Arial" pitchFamily="34" charset="0"/>
              </a:defRPr>
            </a:lvl1pPr>
          </a:lstStyle>
          <a:p>
            <a:pPr>
              <a:defRPr/>
            </a:pPr>
            <a:fld id="{D2A84940-A83C-46EA-A2AB-FE36C5BFBDA5}" type="datetime1">
              <a:rPr lang="lt-LT"/>
              <a:pPr>
                <a:defRPr/>
              </a:pPr>
              <a:t>2011.09.27</a:t>
            </a:fld>
            <a:endParaRPr lang="lt-LT"/>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70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lt-LT" noProof="0" smtClean="0"/>
              <a:t>Click to edit Master text styles</a:t>
            </a:r>
          </a:p>
          <a:p>
            <a:pPr lvl="1"/>
            <a:r>
              <a:rPr lang="lt-LT" noProof="0" smtClean="0"/>
              <a:t>Second level</a:t>
            </a:r>
          </a:p>
          <a:p>
            <a:pPr lvl="2"/>
            <a:r>
              <a:rPr lang="lt-LT" noProof="0" smtClean="0"/>
              <a:t>Third level</a:t>
            </a:r>
          </a:p>
          <a:p>
            <a:pPr lvl="3"/>
            <a:r>
              <a:rPr lang="lt-LT" noProof="0" smtClean="0"/>
              <a:t>Fourth level</a:t>
            </a:r>
          </a:p>
          <a:p>
            <a:pPr lvl="4"/>
            <a:r>
              <a:rPr lang="lt-LT" noProof="0" smtClean="0"/>
              <a:t>Fifth level</a:t>
            </a:r>
          </a:p>
        </p:txBody>
      </p:sp>
      <p:sp>
        <p:nvSpPr>
          <p:cNvPr id="870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Arial" pitchFamily="34" charset="0"/>
              </a:defRPr>
            </a:lvl1pPr>
          </a:lstStyle>
          <a:p>
            <a:pPr>
              <a:defRPr/>
            </a:pPr>
            <a:r>
              <a:rPr lang="lt-LT"/>
              <a:t>Vincas Zdanys</a:t>
            </a:r>
          </a:p>
        </p:txBody>
      </p:sp>
      <p:sp>
        <p:nvSpPr>
          <p:cNvPr id="870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Arial" pitchFamily="34" charset="0"/>
              </a:defRPr>
            </a:lvl1pPr>
          </a:lstStyle>
          <a:p>
            <a:pPr>
              <a:defRPr/>
            </a:pPr>
            <a:fld id="{1509C03B-4D5F-4796-A551-FA09C9926FEB}" type="slidenum">
              <a:rPr lang="lt-LT"/>
              <a:pPr>
                <a:defRPr/>
              </a:pPr>
              <a:t>‹#›</a:t>
            </a:fld>
            <a:endParaRPr lang="lt-LT"/>
          </a:p>
        </p:txBody>
      </p:sp>
    </p:spTree>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hdr" sz="quarter"/>
          </p:nvPr>
        </p:nvSpPr>
        <p:spPr>
          <a:noFill/>
        </p:spPr>
        <p:txBody>
          <a:bodyPr/>
          <a:lstStyle/>
          <a:p>
            <a:r>
              <a:rPr lang="lt-LT" smtClean="0">
                <a:latin typeface="Arial" charset="0"/>
                <a:cs typeface="Arial" charset="0"/>
              </a:rPr>
              <a:t>Projektų rengimas</a:t>
            </a:r>
          </a:p>
        </p:txBody>
      </p:sp>
      <p:sp>
        <p:nvSpPr>
          <p:cNvPr id="16386" name="Rectangle 3"/>
          <p:cNvSpPr>
            <a:spLocks noGrp="1" noChangeArrowheads="1"/>
          </p:cNvSpPr>
          <p:nvPr>
            <p:ph type="dt" sz="quarter" idx="1"/>
          </p:nvPr>
        </p:nvSpPr>
        <p:spPr>
          <a:noFill/>
        </p:spPr>
        <p:txBody>
          <a:bodyPr/>
          <a:lstStyle/>
          <a:p>
            <a:fld id="{EE3AB620-AA48-4D2B-A648-8C90B23ABBD9}" type="datetime1">
              <a:rPr lang="lt-LT" smtClean="0">
                <a:latin typeface="Arial" charset="0"/>
                <a:cs typeface="Arial" charset="0"/>
              </a:rPr>
              <a:pPr/>
              <a:t>2011.09.27</a:t>
            </a:fld>
            <a:endParaRPr lang="lt-LT" smtClean="0">
              <a:latin typeface="Arial" charset="0"/>
              <a:cs typeface="Arial" charset="0"/>
            </a:endParaRPr>
          </a:p>
        </p:txBody>
      </p:sp>
      <p:sp>
        <p:nvSpPr>
          <p:cNvPr id="16387" name="Rectangle 6"/>
          <p:cNvSpPr>
            <a:spLocks noGrp="1" noChangeArrowheads="1"/>
          </p:cNvSpPr>
          <p:nvPr>
            <p:ph type="ftr" sz="quarter" idx="4"/>
          </p:nvPr>
        </p:nvSpPr>
        <p:spPr>
          <a:noFill/>
        </p:spPr>
        <p:txBody>
          <a:bodyPr/>
          <a:lstStyle/>
          <a:p>
            <a:r>
              <a:rPr lang="lt-LT" smtClean="0">
                <a:latin typeface="Arial" charset="0"/>
                <a:cs typeface="Arial" charset="0"/>
              </a:rPr>
              <a:t>Vincas Zdanys</a:t>
            </a:r>
          </a:p>
        </p:txBody>
      </p:sp>
      <p:sp>
        <p:nvSpPr>
          <p:cNvPr id="16388" name="Rectangle 7"/>
          <p:cNvSpPr>
            <a:spLocks noGrp="1" noChangeArrowheads="1"/>
          </p:cNvSpPr>
          <p:nvPr>
            <p:ph type="sldNum" sz="quarter" idx="5"/>
          </p:nvPr>
        </p:nvSpPr>
        <p:spPr>
          <a:noFill/>
        </p:spPr>
        <p:txBody>
          <a:bodyPr/>
          <a:lstStyle/>
          <a:p>
            <a:fld id="{C79E92F2-A7A5-44BE-BC85-3644538BADCE}" type="slidenum">
              <a:rPr lang="lt-LT" smtClean="0">
                <a:latin typeface="Arial" charset="0"/>
                <a:cs typeface="Arial" charset="0"/>
              </a:rPr>
              <a:pPr/>
              <a:t>1</a:t>
            </a:fld>
            <a:endParaRPr lang="lt-LT" smtClean="0">
              <a:latin typeface="Arial" charset="0"/>
              <a:cs typeface="Arial" charset="0"/>
            </a:endParaRPr>
          </a:p>
        </p:txBody>
      </p:sp>
      <p:sp>
        <p:nvSpPr>
          <p:cNvPr id="16389" name="Rectangle 2"/>
          <p:cNvSpPr>
            <a:spLocks noGrp="1" noRot="1" noChangeAspect="1" noChangeArrowheads="1" noTextEdit="1"/>
          </p:cNvSpPr>
          <p:nvPr>
            <p:ph type="sldImg"/>
          </p:nvPr>
        </p:nvSpPr>
        <p:spPr>
          <a:ln/>
        </p:spPr>
      </p:sp>
      <p:sp>
        <p:nvSpPr>
          <p:cNvPr id="16390" name="Rectangle 3"/>
          <p:cNvSpPr>
            <a:spLocks noGrp="1" noChangeArrowheads="1"/>
          </p:cNvSpPr>
          <p:nvPr>
            <p:ph type="body" idx="1"/>
          </p:nvPr>
        </p:nvSpPr>
        <p:spPr>
          <a:noFill/>
          <a:ln/>
        </p:spPr>
        <p:txBody>
          <a:bodyPr/>
          <a:lstStyle/>
          <a:p>
            <a:pPr eaLnBrk="1" hangingPunct="1"/>
            <a:endParaRPr lang="lt-LT"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hdr" sz="quarter"/>
          </p:nvPr>
        </p:nvSpPr>
        <p:spPr>
          <a:noFill/>
        </p:spPr>
        <p:txBody>
          <a:bodyPr/>
          <a:lstStyle/>
          <a:p>
            <a:r>
              <a:rPr lang="lt-LT" smtClean="0">
                <a:latin typeface="Arial" charset="0"/>
                <a:cs typeface="Arial" charset="0"/>
              </a:rPr>
              <a:t>Projektų rengimas</a:t>
            </a:r>
          </a:p>
        </p:txBody>
      </p:sp>
      <p:sp>
        <p:nvSpPr>
          <p:cNvPr id="19458" name="Rectangle 3"/>
          <p:cNvSpPr>
            <a:spLocks noGrp="1" noChangeArrowheads="1"/>
          </p:cNvSpPr>
          <p:nvPr>
            <p:ph type="dt" sz="quarter" idx="1"/>
          </p:nvPr>
        </p:nvSpPr>
        <p:spPr>
          <a:noFill/>
        </p:spPr>
        <p:txBody>
          <a:bodyPr/>
          <a:lstStyle/>
          <a:p>
            <a:fld id="{3ED45705-4FFC-48EA-ADD8-ED8E2F1F66A3}" type="datetime1">
              <a:rPr lang="lt-LT" smtClean="0">
                <a:latin typeface="Arial" charset="0"/>
                <a:cs typeface="Arial" charset="0"/>
              </a:rPr>
              <a:pPr/>
              <a:t>2011.09.27</a:t>
            </a:fld>
            <a:endParaRPr lang="lt-LT" smtClean="0">
              <a:latin typeface="Arial" charset="0"/>
              <a:cs typeface="Arial" charset="0"/>
            </a:endParaRPr>
          </a:p>
        </p:txBody>
      </p:sp>
      <p:sp>
        <p:nvSpPr>
          <p:cNvPr id="19459" name="Rectangle 6"/>
          <p:cNvSpPr>
            <a:spLocks noGrp="1" noChangeArrowheads="1"/>
          </p:cNvSpPr>
          <p:nvPr>
            <p:ph type="ftr" sz="quarter" idx="4"/>
          </p:nvPr>
        </p:nvSpPr>
        <p:spPr>
          <a:noFill/>
        </p:spPr>
        <p:txBody>
          <a:bodyPr/>
          <a:lstStyle/>
          <a:p>
            <a:r>
              <a:rPr lang="lt-LT" smtClean="0">
                <a:latin typeface="Arial" charset="0"/>
                <a:cs typeface="Arial" charset="0"/>
              </a:rPr>
              <a:t>Vincas Zdanys</a:t>
            </a:r>
          </a:p>
        </p:txBody>
      </p:sp>
      <p:sp>
        <p:nvSpPr>
          <p:cNvPr id="19460" name="Rectangle 7"/>
          <p:cNvSpPr>
            <a:spLocks noGrp="1" noChangeArrowheads="1"/>
          </p:cNvSpPr>
          <p:nvPr>
            <p:ph type="sldNum" sz="quarter" idx="5"/>
          </p:nvPr>
        </p:nvSpPr>
        <p:spPr>
          <a:noFill/>
        </p:spPr>
        <p:txBody>
          <a:bodyPr/>
          <a:lstStyle/>
          <a:p>
            <a:fld id="{467E8680-DBFF-4E22-BA80-33384B44573F}" type="slidenum">
              <a:rPr lang="lt-LT" smtClean="0">
                <a:latin typeface="Arial" charset="0"/>
                <a:cs typeface="Arial" charset="0"/>
              </a:rPr>
              <a:pPr/>
              <a:t>3</a:t>
            </a:fld>
            <a:endParaRPr lang="lt-LT" smtClean="0">
              <a:latin typeface="Arial" charset="0"/>
              <a:cs typeface="Arial" charset="0"/>
            </a:endParaRPr>
          </a:p>
        </p:txBody>
      </p:sp>
      <p:sp>
        <p:nvSpPr>
          <p:cNvPr id="19461" name="Rectangle 2"/>
          <p:cNvSpPr>
            <a:spLocks noGrp="1" noRot="1" noChangeAspect="1" noChangeArrowheads="1" noTextEdit="1"/>
          </p:cNvSpPr>
          <p:nvPr>
            <p:ph type="sldImg"/>
          </p:nvPr>
        </p:nvSpPr>
        <p:spPr>
          <a:ln/>
        </p:spPr>
      </p:sp>
      <p:sp>
        <p:nvSpPr>
          <p:cNvPr id="19462" name="Rectangle 3"/>
          <p:cNvSpPr>
            <a:spLocks noGrp="1" noChangeArrowheads="1"/>
          </p:cNvSpPr>
          <p:nvPr>
            <p:ph type="body" idx="1"/>
          </p:nvPr>
        </p:nvSpPr>
        <p:spPr>
          <a:noFill/>
          <a:ln/>
        </p:spPr>
        <p:txBody>
          <a:bodyPr/>
          <a:lstStyle/>
          <a:p>
            <a:pPr eaLnBrk="1" hangingPunct="1"/>
            <a:endParaRPr lang="lt-LT"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lt-LT">
                  <a:cs typeface="Arial" pitchFamily="34" charset="0"/>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lt-LT">
                  <a:cs typeface="Arial" pitchFamily="34" charset="0"/>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lt-LT">
                  <a:cs typeface="Arial" pitchFamily="34" charset="0"/>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lt-LT">
                  <a:cs typeface="Arial" pitchFamily="34" charset="0"/>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lt-LT">
                <a:cs typeface="Arial" pitchFamily="34" charset="0"/>
              </a:endParaRPr>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lt-LT">
                <a:cs typeface="Arial" pitchFamily="34" charset="0"/>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lt-LT">
                <a:cs typeface="Arial" pitchFamily="34" charset="0"/>
              </a:endParaRPr>
            </a:p>
          </p:txBody>
        </p:sp>
      </p:grpSp>
      <p:sp>
        <p:nvSpPr>
          <p:cNvPr id="162828" name="Rectangle 12"/>
          <p:cNvSpPr>
            <a:spLocks noGrp="1" noChangeArrowheads="1"/>
          </p:cNvSpPr>
          <p:nvPr>
            <p:ph type="ctrTitle"/>
          </p:nvPr>
        </p:nvSpPr>
        <p:spPr>
          <a:xfrm>
            <a:off x="990600" y="1676400"/>
            <a:ext cx="7772400" cy="1462088"/>
          </a:xfrm>
        </p:spPr>
        <p:txBody>
          <a:bodyPr/>
          <a:lstStyle>
            <a:lvl1pPr>
              <a:defRPr/>
            </a:lvl1pPr>
          </a:lstStyle>
          <a:p>
            <a:r>
              <a:rPr lang="lt-LT"/>
              <a:t>Spustelėkite, jei norite keisite ruoš. pav. stilių</a:t>
            </a:r>
          </a:p>
        </p:txBody>
      </p:sp>
      <p:sp>
        <p:nvSpPr>
          <p:cNvPr id="162829"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lt-LT"/>
              <a:t>Spustelėkite ruošinio paantraštės stiliui keisti</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fld id="{DC6B12CB-81EC-487B-9EB1-6F68E814F07B}" type="datetime1">
              <a:rPr lang="lt-LT"/>
              <a:pPr>
                <a:defRPr/>
              </a:pPr>
              <a:t>2011.09.27</a:t>
            </a:fld>
            <a:endParaRPr lang="lt-LT"/>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lt-LT"/>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1FF6F041-D679-4C8C-B9D2-7A3FD020396F}" type="slidenum">
              <a:rPr lang="lt-LT"/>
              <a:pPr>
                <a:defRPr/>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11"/>
          <p:cNvSpPr>
            <a:spLocks noGrp="1" noChangeArrowheads="1"/>
          </p:cNvSpPr>
          <p:nvPr>
            <p:ph type="dt" sz="half" idx="10"/>
          </p:nvPr>
        </p:nvSpPr>
        <p:spPr>
          <a:ln/>
        </p:spPr>
        <p:txBody>
          <a:bodyPr/>
          <a:lstStyle>
            <a:lvl1pPr>
              <a:defRPr/>
            </a:lvl1pPr>
          </a:lstStyle>
          <a:p>
            <a:pPr>
              <a:defRPr/>
            </a:pPr>
            <a:fld id="{2C76C24D-852A-417F-90F4-047445DDFADF}" type="datetime1">
              <a:rPr lang="lt-LT"/>
              <a:pPr>
                <a:defRPr/>
              </a:pPr>
              <a:t>2011.09.27</a:t>
            </a:fld>
            <a:endParaRPr lang="lt-LT"/>
          </a:p>
        </p:txBody>
      </p:sp>
      <p:sp>
        <p:nvSpPr>
          <p:cNvPr id="5" name="Rectangle 12"/>
          <p:cNvSpPr>
            <a:spLocks noGrp="1" noChangeArrowheads="1"/>
          </p:cNvSpPr>
          <p:nvPr>
            <p:ph type="ftr" sz="quarter" idx="11"/>
          </p:nvPr>
        </p:nvSpPr>
        <p:spPr>
          <a:ln/>
        </p:spPr>
        <p:txBody>
          <a:bodyPr/>
          <a:lstStyle>
            <a:lvl1pPr>
              <a:defRPr/>
            </a:lvl1pPr>
          </a:lstStyle>
          <a:p>
            <a:pPr>
              <a:defRPr/>
            </a:pPr>
            <a:endParaRPr lang="lt-LT"/>
          </a:p>
        </p:txBody>
      </p:sp>
      <p:sp>
        <p:nvSpPr>
          <p:cNvPr id="6" name="Rectangle 13"/>
          <p:cNvSpPr>
            <a:spLocks noGrp="1" noChangeArrowheads="1"/>
          </p:cNvSpPr>
          <p:nvPr>
            <p:ph type="sldNum" sz="quarter" idx="12"/>
          </p:nvPr>
        </p:nvSpPr>
        <p:spPr>
          <a:ln/>
        </p:spPr>
        <p:txBody>
          <a:bodyPr/>
          <a:lstStyle>
            <a:lvl1pPr>
              <a:defRPr/>
            </a:lvl1pPr>
          </a:lstStyle>
          <a:p>
            <a:pPr>
              <a:defRPr/>
            </a:pPr>
            <a:fld id="{DF4F2272-A3C2-4593-824D-640A535E7372}" type="slidenum">
              <a:rPr lang="lt-LT"/>
              <a:pPr>
                <a:defRPr/>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fld id="{9EBD2A32-8068-4D3B-93FC-378A8508C866}" type="datetime1">
              <a:rPr lang="lt-LT"/>
              <a:pPr>
                <a:defRPr/>
              </a:pPr>
              <a:t>2011.09.27</a:t>
            </a:fld>
            <a:endParaRPr lang="lt-LT"/>
          </a:p>
        </p:txBody>
      </p:sp>
      <p:sp>
        <p:nvSpPr>
          <p:cNvPr id="5" name="Rectangle 12"/>
          <p:cNvSpPr>
            <a:spLocks noGrp="1" noChangeArrowheads="1"/>
          </p:cNvSpPr>
          <p:nvPr>
            <p:ph type="ftr" sz="quarter" idx="11"/>
          </p:nvPr>
        </p:nvSpPr>
        <p:spPr>
          <a:ln/>
        </p:spPr>
        <p:txBody>
          <a:bodyPr/>
          <a:lstStyle>
            <a:lvl1pPr>
              <a:defRPr/>
            </a:lvl1pPr>
          </a:lstStyle>
          <a:p>
            <a:pPr>
              <a:defRPr/>
            </a:pPr>
            <a:endParaRPr lang="lt-LT"/>
          </a:p>
        </p:txBody>
      </p:sp>
      <p:sp>
        <p:nvSpPr>
          <p:cNvPr id="6" name="Rectangle 13"/>
          <p:cNvSpPr>
            <a:spLocks noGrp="1" noChangeArrowheads="1"/>
          </p:cNvSpPr>
          <p:nvPr>
            <p:ph type="sldNum" sz="quarter" idx="12"/>
          </p:nvPr>
        </p:nvSpPr>
        <p:spPr>
          <a:ln/>
        </p:spPr>
        <p:txBody>
          <a:bodyPr/>
          <a:lstStyle>
            <a:lvl1pPr>
              <a:defRPr/>
            </a:lvl1pPr>
          </a:lstStyle>
          <a:p>
            <a:pPr>
              <a:defRPr/>
            </a:pPr>
            <a:fld id="{9CF26419-D0DF-455C-A466-F9C3BA3D3758}" type="slidenum">
              <a:rPr lang="lt-LT"/>
              <a:pPr>
                <a:defRPr/>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Rectangle 11"/>
          <p:cNvSpPr>
            <a:spLocks noGrp="1" noChangeArrowheads="1"/>
          </p:cNvSpPr>
          <p:nvPr>
            <p:ph type="dt" sz="half" idx="10"/>
          </p:nvPr>
        </p:nvSpPr>
        <p:spPr>
          <a:ln/>
        </p:spPr>
        <p:txBody>
          <a:bodyPr/>
          <a:lstStyle>
            <a:lvl1pPr>
              <a:defRPr/>
            </a:lvl1pPr>
          </a:lstStyle>
          <a:p>
            <a:pPr>
              <a:defRPr/>
            </a:pPr>
            <a:fld id="{5970E3CA-190B-4BAC-9E7C-E2C896E17FDF}" type="datetime1">
              <a:rPr lang="lt-LT"/>
              <a:pPr>
                <a:defRPr/>
              </a:pPr>
              <a:t>2011.09.27</a:t>
            </a:fld>
            <a:endParaRPr lang="lt-LT"/>
          </a:p>
        </p:txBody>
      </p:sp>
      <p:sp>
        <p:nvSpPr>
          <p:cNvPr id="6" name="Rectangle 12"/>
          <p:cNvSpPr>
            <a:spLocks noGrp="1" noChangeArrowheads="1"/>
          </p:cNvSpPr>
          <p:nvPr>
            <p:ph type="ftr" sz="quarter" idx="11"/>
          </p:nvPr>
        </p:nvSpPr>
        <p:spPr>
          <a:ln/>
        </p:spPr>
        <p:txBody>
          <a:bodyPr/>
          <a:lstStyle>
            <a:lvl1pPr>
              <a:defRPr/>
            </a:lvl1pPr>
          </a:lstStyle>
          <a:p>
            <a:pPr>
              <a:defRPr/>
            </a:pPr>
            <a:endParaRPr lang="lt-LT"/>
          </a:p>
        </p:txBody>
      </p:sp>
      <p:sp>
        <p:nvSpPr>
          <p:cNvPr id="7" name="Rectangle 13"/>
          <p:cNvSpPr>
            <a:spLocks noGrp="1" noChangeArrowheads="1"/>
          </p:cNvSpPr>
          <p:nvPr>
            <p:ph type="sldNum" sz="quarter" idx="12"/>
          </p:nvPr>
        </p:nvSpPr>
        <p:spPr>
          <a:ln/>
        </p:spPr>
        <p:txBody>
          <a:bodyPr/>
          <a:lstStyle>
            <a:lvl1pPr>
              <a:defRPr/>
            </a:lvl1pPr>
          </a:lstStyle>
          <a:p>
            <a:pPr>
              <a:defRPr/>
            </a:pPr>
            <a:fld id="{0EE14E55-7DC2-48DB-8C22-14E31F6B0696}" type="slidenum">
              <a:rPr lang="lt-LT"/>
              <a:pPr>
                <a:defRPr/>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Rectangle 11"/>
          <p:cNvSpPr>
            <a:spLocks noGrp="1" noChangeArrowheads="1"/>
          </p:cNvSpPr>
          <p:nvPr>
            <p:ph type="dt" sz="half" idx="10"/>
          </p:nvPr>
        </p:nvSpPr>
        <p:spPr>
          <a:ln/>
        </p:spPr>
        <p:txBody>
          <a:bodyPr/>
          <a:lstStyle>
            <a:lvl1pPr>
              <a:defRPr/>
            </a:lvl1pPr>
          </a:lstStyle>
          <a:p>
            <a:pPr>
              <a:defRPr/>
            </a:pPr>
            <a:fld id="{1985155F-BA91-45DF-B2EC-C66C3F47C570}" type="datetime1">
              <a:rPr lang="lt-LT"/>
              <a:pPr>
                <a:defRPr/>
              </a:pPr>
              <a:t>2011.09.27</a:t>
            </a:fld>
            <a:endParaRPr lang="lt-LT"/>
          </a:p>
        </p:txBody>
      </p:sp>
      <p:sp>
        <p:nvSpPr>
          <p:cNvPr id="8" name="Rectangle 12"/>
          <p:cNvSpPr>
            <a:spLocks noGrp="1" noChangeArrowheads="1"/>
          </p:cNvSpPr>
          <p:nvPr>
            <p:ph type="ftr" sz="quarter" idx="11"/>
          </p:nvPr>
        </p:nvSpPr>
        <p:spPr>
          <a:ln/>
        </p:spPr>
        <p:txBody>
          <a:bodyPr/>
          <a:lstStyle>
            <a:lvl1pPr>
              <a:defRPr/>
            </a:lvl1pPr>
          </a:lstStyle>
          <a:p>
            <a:pPr>
              <a:defRPr/>
            </a:pPr>
            <a:endParaRPr lang="lt-LT"/>
          </a:p>
        </p:txBody>
      </p:sp>
      <p:sp>
        <p:nvSpPr>
          <p:cNvPr id="9" name="Rectangle 13"/>
          <p:cNvSpPr>
            <a:spLocks noGrp="1" noChangeArrowheads="1"/>
          </p:cNvSpPr>
          <p:nvPr>
            <p:ph type="sldNum" sz="quarter" idx="12"/>
          </p:nvPr>
        </p:nvSpPr>
        <p:spPr>
          <a:ln/>
        </p:spPr>
        <p:txBody>
          <a:bodyPr/>
          <a:lstStyle>
            <a:lvl1pPr>
              <a:defRPr/>
            </a:lvl1pPr>
          </a:lstStyle>
          <a:p>
            <a:pPr>
              <a:defRPr/>
            </a:pPr>
            <a:fld id="{0120EFAA-7F57-4FDD-A8C2-27C7351B5FED}" type="slidenum">
              <a:rPr lang="lt-LT"/>
              <a:pPr>
                <a:defRPr/>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Rectangle 11"/>
          <p:cNvSpPr>
            <a:spLocks noGrp="1" noChangeArrowheads="1"/>
          </p:cNvSpPr>
          <p:nvPr>
            <p:ph type="dt" sz="half" idx="10"/>
          </p:nvPr>
        </p:nvSpPr>
        <p:spPr>
          <a:ln/>
        </p:spPr>
        <p:txBody>
          <a:bodyPr/>
          <a:lstStyle>
            <a:lvl1pPr>
              <a:defRPr/>
            </a:lvl1pPr>
          </a:lstStyle>
          <a:p>
            <a:pPr>
              <a:defRPr/>
            </a:pPr>
            <a:fld id="{C1C2B455-CF90-49C4-8E7D-16FAF2B09D22}" type="datetime1">
              <a:rPr lang="lt-LT"/>
              <a:pPr>
                <a:defRPr/>
              </a:pPr>
              <a:t>2011.09.27</a:t>
            </a:fld>
            <a:endParaRPr lang="lt-LT"/>
          </a:p>
        </p:txBody>
      </p:sp>
      <p:sp>
        <p:nvSpPr>
          <p:cNvPr id="4" name="Rectangle 12"/>
          <p:cNvSpPr>
            <a:spLocks noGrp="1" noChangeArrowheads="1"/>
          </p:cNvSpPr>
          <p:nvPr>
            <p:ph type="ftr" sz="quarter" idx="11"/>
          </p:nvPr>
        </p:nvSpPr>
        <p:spPr>
          <a:ln/>
        </p:spPr>
        <p:txBody>
          <a:bodyPr/>
          <a:lstStyle>
            <a:lvl1pPr>
              <a:defRPr/>
            </a:lvl1pPr>
          </a:lstStyle>
          <a:p>
            <a:pPr>
              <a:defRPr/>
            </a:pPr>
            <a:endParaRPr lang="lt-LT"/>
          </a:p>
        </p:txBody>
      </p:sp>
      <p:sp>
        <p:nvSpPr>
          <p:cNvPr id="5" name="Rectangle 13"/>
          <p:cNvSpPr>
            <a:spLocks noGrp="1" noChangeArrowheads="1"/>
          </p:cNvSpPr>
          <p:nvPr>
            <p:ph type="sldNum" sz="quarter" idx="12"/>
          </p:nvPr>
        </p:nvSpPr>
        <p:spPr>
          <a:ln/>
        </p:spPr>
        <p:txBody>
          <a:bodyPr/>
          <a:lstStyle>
            <a:lvl1pPr>
              <a:defRPr/>
            </a:lvl1pPr>
          </a:lstStyle>
          <a:p>
            <a:pPr>
              <a:defRPr/>
            </a:pPr>
            <a:fld id="{85B7F576-6E60-4C1C-B385-85A7ED88DB7B}" type="slidenum">
              <a:rPr lang="lt-LT"/>
              <a:pPr>
                <a:defRPr/>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fld id="{78A33D25-D0A8-4C19-B228-30A2036C689C}" type="datetime1">
              <a:rPr lang="lt-LT"/>
              <a:pPr>
                <a:defRPr/>
              </a:pPr>
              <a:t>2011.09.27</a:t>
            </a:fld>
            <a:endParaRPr lang="lt-LT"/>
          </a:p>
        </p:txBody>
      </p:sp>
      <p:sp>
        <p:nvSpPr>
          <p:cNvPr id="3" name="Rectangle 12"/>
          <p:cNvSpPr>
            <a:spLocks noGrp="1" noChangeArrowheads="1"/>
          </p:cNvSpPr>
          <p:nvPr>
            <p:ph type="ftr" sz="quarter" idx="11"/>
          </p:nvPr>
        </p:nvSpPr>
        <p:spPr>
          <a:ln/>
        </p:spPr>
        <p:txBody>
          <a:bodyPr/>
          <a:lstStyle>
            <a:lvl1pPr>
              <a:defRPr/>
            </a:lvl1pPr>
          </a:lstStyle>
          <a:p>
            <a:pPr>
              <a:defRPr/>
            </a:pPr>
            <a:endParaRPr lang="lt-LT"/>
          </a:p>
        </p:txBody>
      </p:sp>
      <p:sp>
        <p:nvSpPr>
          <p:cNvPr id="4" name="Rectangle 13"/>
          <p:cNvSpPr>
            <a:spLocks noGrp="1" noChangeArrowheads="1"/>
          </p:cNvSpPr>
          <p:nvPr>
            <p:ph type="sldNum" sz="quarter" idx="12"/>
          </p:nvPr>
        </p:nvSpPr>
        <p:spPr>
          <a:ln/>
        </p:spPr>
        <p:txBody>
          <a:bodyPr/>
          <a:lstStyle>
            <a:lvl1pPr>
              <a:defRPr/>
            </a:lvl1pPr>
          </a:lstStyle>
          <a:p>
            <a:pPr>
              <a:defRPr/>
            </a:pPr>
            <a:fld id="{11006132-DE4E-4A70-8D26-9FD58CFAF7AD}" type="slidenum">
              <a:rPr lang="lt-LT"/>
              <a:pPr>
                <a:defRPr/>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fld id="{D8D20B1B-71BD-4C38-B2E5-3AD8DCEBD863}" type="datetime1">
              <a:rPr lang="lt-LT"/>
              <a:pPr>
                <a:defRPr/>
              </a:pPr>
              <a:t>2011.09.27</a:t>
            </a:fld>
            <a:endParaRPr lang="lt-LT"/>
          </a:p>
        </p:txBody>
      </p:sp>
      <p:sp>
        <p:nvSpPr>
          <p:cNvPr id="6" name="Rectangle 12"/>
          <p:cNvSpPr>
            <a:spLocks noGrp="1" noChangeArrowheads="1"/>
          </p:cNvSpPr>
          <p:nvPr>
            <p:ph type="ftr" sz="quarter" idx="11"/>
          </p:nvPr>
        </p:nvSpPr>
        <p:spPr>
          <a:ln/>
        </p:spPr>
        <p:txBody>
          <a:bodyPr/>
          <a:lstStyle>
            <a:lvl1pPr>
              <a:defRPr/>
            </a:lvl1pPr>
          </a:lstStyle>
          <a:p>
            <a:pPr>
              <a:defRPr/>
            </a:pPr>
            <a:endParaRPr lang="lt-LT"/>
          </a:p>
        </p:txBody>
      </p:sp>
      <p:sp>
        <p:nvSpPr>
          <p:cNvPr id="7" name="Rectangle 13"/>
          <p:cNvSpPr>
            <a:spLocks noGrp="1" noChangeArrowheads="1"/>
          </p:cNvSpPr>
          <p:nvPr>
            <p:ph type="sldNum" sz="quarter" idx="12"/>
          </p:nvPr>
        </p:nvSpPr>
        <p:spPr>
          <a:ln/>
        </p:spPr>
        <p:txBody>
          <a:bodyPr/>
          <a:lstStyle>
            <a:lvl1pPr>
              <a:defRPr/>
            </a:lvl1pPr>
          </a:lstStyle>
          <a:p>
            <a:pPr>
              <a:defRPr/>
            </a:pPr>
            <a:fld id="{32EB41DA-8BF2-4977-9C52-D2B5A9DAEBFD}" type="slidenum">
              <a:rPr lang="lt-LT"/>
              <a:pPr>
                <a:defRPr/>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fld id="{F5BECEC1-E475-45A2-A4AD-EA6F04AC1D34}" type="datetime1">
              <a:rPr lang="lt-LT"/>
              <a:pPr>
                <a:defRPr/>
              </a:pPr>
              <a:t>2011.09.27</a:t>
            </a:fld>
            <a:endParaRPr lang="lt-LT"/>
          </a:p>
        </p:txBody>
      </p:sp>
      <p:sp>
        <p:nvSpPr>
          <p:cNvPr id="6" name="Rectangle 12"/>
          <p:cNvSpPr>
            <a:spLocks noGrp="1" noChangeArrowheads="1"/>
          </p:cNvSpPr>
          <p:nvPr>
            <p:ph type="ftr" sz="quarter" idx="11"/>
          </p:nvPr>
        </p:nvSpPr>
        <p:spPr>
          <a:ln/>
        </p:spPr>
        <p:txBody>
          <a:bodyPr/>
          <a:lstStyle>
            <a:lvl1pPr>
              <a:defRPr/>
            </a:lvl1pPr>
          </a:lstStyle>
          <a:p>
            <a:pPr>
              <a:defRPr/>
            </a:pPr>
            <a:endParaRPr lang="lt-LT"/>
          </a:p>
        </p:txBody>
      </p:sp>
      <p:sp>
        <p:nvSpPr>
          <p:cNvPr id="7" name="Rectangle 13"/>
          <p:cNvSpPr>
            <a:spLocks noGrp="1" noChangeArrowheads="1"/>
          </p:cNvSpPr>
          <p:nvPr>
            <p:ph type="sldNum" sz="quarter" idx="12"/>
          </p:nvPr>
        </p:nvSpPr>
        <p:spPr>
          <a:ln/>
        </p:spPr>
        <p:txBody>
          <a:bodyPr/>
          <a:lstStyle>
            <a:lvl1pPr>
              <a:defRPr/>
            </a:lvl1pPr>
          </a:lstStyle>
          <a:p>
            <a:pPr>
              <a:defRPr/>
            </a:pPr>
            <a:fld id="{33EE0B61-6799-4F69-97A7-51C7A8F1E010}" type="slidenum">
              <a:rPr lang="lt-LT"/>
              <a:pPr>
                <a:defRPr/>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11"/>
          <p:cNvSpPr>
            <a:spLocks noGrp="1" noChangeArrowheads="1"/>
          </p:cNvSpPr>
          <p:nvPr>
            <p:ph type="dt" sz="half" idx="10"/>
          </p:nvPr>
        </p:nvSpPr>
        <p:spPr>
          <a:ln/>
        </p:spPr>
        <p:txBody>
          <a:bodyPr/>
          <a:lstStyle>
            <a:lvl1pPr>
              <a:defRPr/>
            </a:lvl1pPr>
          </a:lstStyle>
          <a:p>
            <a:pPr>
              <a:defRPr/>
            </a:pPr>
            <a:fld id="{66DEC5E3-8EF3-40CC-91EC-03DB98749550}" type="datetime1">
              <a:rPr lang="lt-LT"/>
              <a:pPr>
                <a:defRPr/>
              </a:pPr>
              <a:t>2011.09.27</a:t>
            </a:fld>
            <a:endParaRPr lang="lt-LT"/>
          </a:p>
        </p:txBody>
      </p:sp>
      <p:sp>
        <p:nvSpPr>
          <p:cNvPr id="5" name="Rectangle 12"/>
          <p:cNvSpPr>
            <a:spLocks noGrp="1" noChangeArrowheads="1"/>
          </p:cNvSpPr>
          <p:nvPr>
            <p:ph type="ftr" sz="quarter" idx="11"/>
          </p:nvPr>
        </p:nvSpPr>
        <p:spPr>
          <a:ln/>
        </p:spPr>
        <p:txBody>
          <a:bodyPr/>
          <a:lstStyle>
            <a:lvl1pPr>
              <a:defRPr/>
            </a:lvl1pPr>
          </a:lstStyle>
          <a:p>
            <a:pPr>
              <a:defRPr/>
            </a:pPr>
            <a:endParaRPr lang="lt-LT"/>
          </a:p>
        </p:txBody>
      </p:sp>
      <p:sp>
        <p:nvSpPr>
          <p:cNvPr id="6" name="Rectangle 13"/>
          <p:cNvSpPr>
            <a:spLocks noGrp="1" noChangeArrowheads="1"/>
          </p:cNvSpPr>
          <p:nvPr>
            <p:ph type="sldNum" sz="quarter" idx="12"/>
          </p:nvPr>
        </p:nvSpPr>
        <p:spPr>
          <a:ln/>
        </p:spPr>
        <p:txBody>
          <a:bodyPr/>
          <a:lstStyle>
            <a:lvl1pPr>
              <a:defRPr/>
            </a:lvl1pPr>
          </a:lstStyle>
          <a:p>
            <a:pPr>
              <a:defRPr/>
            </a:pPr>
            <a:fld id="{31E6271E-7527-4372-84C1-7451E1CF974E}" type="slidenum">
              <a:rPr lang="lt-LT"/>
              <a:pPr>
                <a:defRPr/>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11"/>
          <p:cNvSpPr>
            <a:spLocks noGrp="1" noChangeArrowheads="1"/>
          </p:cNvSpPr>
          <p:nvPr>
            <p:ph type="dt" sz="half" idx="10"/>
          </p:nvPr>
        </p:nvSpPr>
        <p:spPr>
          <a:ln/>
        </p:spPr>
        <p:txBody>
          <a:bodyPr/>
          <a:lstStyle>
            <a:lvl1pPr>
              <a:defRPr/>
            </a:lvl1pPr>
          </a:lstStyle>
          <a:p>
            <a:pPr>
              <a:defRPr/>
            </a:pPr>
            <a:fld id="{A77B3E12-CC35-4431-AAB9-F57587847119}" type="datetime1">
              <a:rPr lang="lt-LT"/>
              <a:pPr>
                <a:defRPr/>
              </a:pPr>
              <a:t>2011.09.27</a:t>
            </a:fld>
            <a:endParaRPr lang="lt-LT"/>
          </a:p>
        </p:txBody>
      </p:sp>
      <p:sp>
        <p:nvSpPr>
          <p:cNvPr id="5" name="Rectangle 12"/>
          <p:cNvSpPr>
            <a:spLocks noGrp="1" noChangeArrowheads="1"/>
          </p:cNvSpPr>
          <p:nvPr>
            <p:ph type="ftr" sz="quarter" idx="11"/>
          </p:nvPr>
        </p:nvSpPr>
        <p:spPr>
          <a:ln/>
        </p:spPr>
        <p:txBody>
          <a:bodyPr/>
          <a:lstStyle>
            <a:lvl1pPr>
              <a:defRPr/>
            </a:lvl1pPr>
          </a:lstStyle>
          <a:p>
            <a:pPr>
              <a:defRPr/>
            </a:pPr>
            <a:endParaRPr lang="lt-LT"/>
          </a:p>
        </p:txBody>
      </p:sp>
      <p:sp>
        <p:nvSpPr>
          <p:cNvPr id="6" name="Rectangle 13"/>
          <p:cNvSpPr>
            <a:spLocks noGrp="1" noChangeArrowheads="1"/>
          </p:cNvSpPr>
          <p:nvPr>
            <p:ph type="sldNum" sz="quarter" idx="12"/>
          </p:nvPr>
        </p:nvSpPr>
        <p:spPr>
          <a:ln/>
        </p:spPr>
        <p:txBody>
          <a:bodyPr/>
          <a:lstStyle>
            <a:lvl1pPr>
              <a:defRPr/>
            </a:lvl1pPr>
          </a:lstStyle>
          <a:p>
            <a:pPr>
              <a:defRPr/>
            </a:pPr>
            <a:fld id="{90F6778D-CBA3-4290-A437-7952E02CAA93}" type="slidenum">
              <a:rPr lang="lt-LT"/>
              <a:pPr>
                <a:defRPr/>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1794"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defRPr/>
            </a:pPr>
            <a:endParaRPr kumimoji="1" lang="lt-LT" sz="2400">
              <a:latin typeface="Tahoma" pitchFamily="34" charset="0"/>
              <a:cs typeface="Arial" pitchFamily="34" charset="0"/>
            </a:endParaRPr>
          </a:p>
        </p:txBody>
      </p:sp>
      <p:sp>
        <p:nvSpPr>
          <p:cNvPr id="16179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kumimoji="1" lang="lt-LT" sz="2400">
              <a:latin typeface="Tahoma" pitchFamily="34" charset="0"/>
              <a:cs typeface="Arial" pitchFamily="34" charset="0"/>
            </a:endParaRPr>
          </a:p>
        </p:txBody>
      </p:sp>
      <p:sp>
        <p:nvSpPr>
          <p:cNvPr id="161796"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defRPr/>
            </a:pPr>
            <a:endParaRPr kumimoji="1" lang="lt-LT" sz="2400">
              <a:latin typeface="Tahoma" pitchFamily="34" charset="0"/>
              <a:cs typeface="Arial" pitchFamily="34" charset="0"/>
            </a:endParaRPr>
          </a:p>
        </p:txBody>
      </p:sp>
      <p:sp>
        <p:nvSpPr>
          <p:cNvPr id="16179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kumimoji="1" lang="lt-LT" sz="2400">
              <a:latin typeface="Tahoma" pitchFamily="34" charset="0"/>
              <a:cs typeface="Arial" pitchFamily="34" charset="0"/>
            </a:endParaRPr>
          </a:p>
        </p:txBody>
      </p:sp>
      <p:sp>
        <p:nvSpPr>
          <p:cNvPr id="16179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lt-LT" sz="2400">
              <a:latin typeface="Tahoma" pitchFamily="34" charset="0"/>
              <a:cs typeface="Arial" pitchFamily="34" charset="0"/>
            </a:endParaRPr>
          </a:p>
        </p:txBody>
      </p:sp>
      <p:sp>
        <p:nvSpPr>
          <p:cNvPr id="161799"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lt-LT" sz="2400">
              <a:latin typeface="Tahoma" pitchFamily="34" charset="0"/>
              <a:cs typeface="Arial" pitchFamily="34" charset="0"/>
            </a:endParaRPr>
          </a:p>
        </p:txBody>
      </p:sp>
      <p:sp>
        <p:nvSpPr>
          <p:cNvPr id="16180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lt-LT" sz="2400">
              <a:latin typeface="Tahoma" pitchFamily="34" charset="0"/>
              <a:cs typeface="Arial" pitchFamily="34" charset="0"/>
            </a:endParaRPr>
          </a:p>
        </p:txBody>
      </p:sp>
      <p:sp>
        <p:nvSpPr>
          <p:cNvPr id="1033" name="Rectangle 9"/>
          <p:cNvSpPr>
            <a:spLocks noGrp="1" noChangeArrowheads="1"/>
          </p:cNvSpPr>
          <p:nvPr>
            <p:ph type="title"/>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lt-LT" smtClean="0"/>
              <a:t>Spustelėkite, jei norite keisite ruoš. pav. stilių</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p>
        </p:txBody>
      </p:sp>
      <p:sp>
        <p:nvSpPr>
          <p:cNvPr id="161803"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mn-lt"/>
                <a:cs typeface="Arial" pitchFamily="34" charset="0"/>
              </a:defRPr>
            </a:lvl1pPr>
          </a:lstStyle>
          <a:p>
            <a:pPr>
              <a:defRPr/>
            </a:pPr>
            <a:fld id="{A34610F8-14DA-41C3-B3E6-04F4D30B5A11}" type="datetime1">
              <a:rPr lang="lt-LT"/>
              <a:pPr>
                <a:defRPr/>
              </a:pPr>
              <a:t>2011.09.27</a:t>
            </a:fld>
            <a:endParaRPr lang="lt-LT"/>
          </a:p>
        </p:txBody>
      </p:sp>
      <p:sp>
        <p:nvSpPr>
          <p:cNvPr id="161804"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mn-lt"/>
                <a:cs typeface="Arial" pitchFamily="34" charset="0"/>
              </a:defRPr>
            </a:lvl1pPr>
          </a:lstStyle>
          <a:p>
            <a:pPr>
              <a:defRPr/>
            </a:pPr>
            <a:endParaRPr lang="lt-LT"/>
          </a:p>
        </p:txBody>
      </p:sp>
      <p:sp>
        <p:nvSpPr>
          <p:cNvPr id="161805"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atin typeface="+mn-lt"/>
                <a:cs typeface="Arial" pitchFamily="34" charset="0"/>
              </a:defRPr>
            </a:lvl1pPr>
          </a:lstStyle>
          <a:p>
            <a:pPr>
              <a:defRPr/>
            </a:pPr>
            <a:fld id="{8B83D8AD-46DF-49C8-9CED-679337E0F0AB}" type="slidenum">
              <a:rPr lang="lt-LT"/>
              <a:pPr>
                <a:defRPr/>
              </a:pPr>
              <a:t>‹#›</a:t>
            </a:fld>
            <a:endParaRPr lang="lt-LT"/>
          </a:p>
        </p:txBody>
      </p:sp>
    </p:spTree>
  </p:cSld>
  <p:clrMap bg1="lt1" tx1="dk1" bg2="lt2" tx2="dk2" accent1="accent1" accent2="accent2" accent3="accent3" accent4="accent4" accent5="accent5" accent6="accent6" hlink="hlink" folHlink="folHlink"/>
  <p:sldLayoutIdLst>
    <p:sldLayoutId id="2147483754" r:id="rId1"/>
    <p:sldLayoutId id="2147483753" r:id="rId2"/>
    <p:sldLayoutId id="2147483752" r:id="rId3"/>
    <p:sldLayoutId id="2147483751" r:id="rId4"/>
    <p:sldLayoutId id="2147483750" r:id="rId5"/>
    <p:sldLayoutId id="2147483749" r:id="rId6"/>
    <p:sldLayoutId id="2147483748" r:id="rId7"/>
    <p:sldLayoutId id="2147483747" r:id="rId8"/>
    <p:sldLayoutId id="2147483746" r:id="rId9"/>
    <p:sldLayoutId id="2147483745" r:id="rId10"/>
    <p:sldLayoutId id="2147483744"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Arial" pitchFamily="34" charset="0"/>
        </a:defRPr>
      </a:lvl2pPr>
      <a:lvl3pPr algn="l" rtl="0" eaLnBrk="0" fontAlgn="base" hangingPunct="0">
        <a:spcBef>
          <a:spcPct val="0"/>
        </a:spcBef>
        <a:spcAft>
          <a:spcPct val="0"/>
        </a:spcAft>
        <a:defRPr sz="4400">
          <a:solidFill>
            <a:schemeClr val="tx2"/>
          </a:solidFill>
          <a:latin typeface="Tahoma" pitchFamily="34" charset="0"/>
          <a:cs typeface="Arial" pitchFamily="34" charset="0"/>
        </a:defRPr>
      </a:lvl3pPr>
      <a:lvl4pPr algn="l" rtl="0" eaLnBrk="0" fontAlgn="base" hangingPunct="0">
        <a:spcBef>
          <a:spcPct val="0"/>
        </a:spcBef>
        <a:spcAft>
          <a:spcPct val="0"/>
        </a:spcAft>
        <a:defRPr sz="4400">
          <a:solidFill>
            <a:schemeClr val="tx2"/>
          </a:solidFill>
          <a:latin typeface="Tahoma" pitchFamily="34" charset="0"/>
          <a:cs typeface="Arial" pitchFamily="34" charset="0"/>
        </a:defRPr>
      </a:lvl4pPr>
      <a:lvl5pPr algn="l" rtl="0" eaLnBrk="0" fontAlgn="base" hangingPunct="0">
        <a:spcBef>
          <a:spcPct val="0"/>
        </a:spcBef>
        <a:spcAft>
          <a:spcPct val="0"/>
        </a:spcAft>
        <a:defRPr sz="4400">
          <a:solidFill>
            <a:schemeClr val="tx2"/>
          </a:solidFill>
          <a:latin typeface="Tahoma" pitchFamily="34" charset="0"/>
          <a:cs typeface="Arial" pitchFamily="34" charset="0"/>
        </a:defRPr>
      </a:lvl5pPr>
      <a:lvl6pPr marL="457200" algn="l" rtl="0" fontAlgn="base">
        <a:spcBef>
          <a:spcPct val="0"/>
        </a:spcBef>
        <a:spcAft>
          <a:spcPct val="0"/>
        </a:spcAft>
        <a:defRPr sz="4400">
          <a:solidFill>
            <a:schemeClr val="tx2"/>
          </a:solidFill>
          <a:latin typeface="Tahoma" pitchFamily="34" charset="0"/>
          <a:cs typeface="Arial" pitchFamily="34" charset="0"/>
        </a:defRPr>
      </a:lvl6pPr>
      <a:lvl7pPr marL="914400" algn="l" rtl="0" fontAlgn="base">
        <a:spcBef>
          <a:spcPct val="0"/>
        </a:spcBef>
        <a:spcAft>
          <a:spcPct val="0"/>
        </a:spcAft>
        <a:defRPr sz="4400">
          <a:solidFill>
            <a:schemeClr val="tx2"/>
          </a:solidFill>
          <a:latin typeface="Tahoma" pitchFamily="34" charset="0"/>
          <a:cs typeface="Arial" pitchFamily="34" charset="0"/>
        </a:defRPr>
      </a:lvl7pPr>
      <a:lvl8pPr marL="1371600" algn="l" rtl="0" fontAlgn="base">
        <a:spcBef>
          <a:spcPct val="0"/>
        </a:spcBef>
        <a:spcAft>
          <a:spcPct val="0"/>
        </a:spcAft>
        <a:defRPr sz="4400">
          <a:solidFill>
            <a:schemeClr val="tx2"/>
          </a:solidFill>
          <a:latin typeface="Tahoma" pitchFamily="34" charset="0"/>
          <a:cs typeface="Arial" pitchFamily="34" charset="0"/>
        </a:defRPr>
      </a:lvl8pPr>
      <a:lvl9pPr marL="1828800" algn="l" rtl="0" fontAlgn="base">
        <a:spcBef>
          <a:spcPct val="0"/>
        </a:spcBef>
        <a:spcAft>
          <a:spcPct val="0"/>
        </a:spcAft>
        <a:defRPr sz="4400">
          <a:solidFill>
            <a:schemeClr val="tx2"/>
          </a:solidFill>
          <a:latin typeface="Tahoma" pitchFamily="34" charset="0"/>
          <a:cs typeface="Arial"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4"/>
          <p:cNvSpPr>
            <a:spLocks noGrp="1" noChangeArrowheads="1"/>
          </p:cNvSpPr>
          <p:nvPr>
            <p:ph type="dt" sz="quarter" idx="10"/>
          </p:nvPr>
        </p:nvSpPr>
        <p:spPr>
          <a:xfrm>
            <a:off x="685800" y="6475413"/>
            <a:ext cx="1905000" cy="381000"/>
          </a:xfrm>
          <a:noFill/>
        </p:spPr>
        <p:txBody>
          <a:bodyPr wrap="none" lIns="92075" tIns="46038" rIns="92075" bIns="46038" anchor="ctr"/>
          <a:lstStyle/>
          <a:p>
            <a:pPr eaLnBrk="0" hangingPunct="0"/>
            <a:fld id="{6F71E45A-5ADC-423D-905C-001A650F29C4}"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2050" name="Rectangle 2"/>
          <p:cNvSpPr>
            <a:spLocks noGrp="1" noChangeArrowheads="1"/>
          </p:cNvSpPr>
          <p:nvPr>
            <p:ph type="ctrTitle" idx="4294967295"/>
          </p:nvPr>
        </p:nvSpPr>
        <p:spPr>
          <a:xfrm>
            <a:off x="684213" y="1341438"/>
            <a:ext cx="7772400" cy="3743325"/>
          </a:xfrm>
        </p:spPr>
        <p:txBody>
          <a:bodyPr lIns="92075" tIns="46038" rIns="92075" bIns="46038" anchor="ctr"/>
          <a:lstStyle/>
          <a:p>
            <a:pPr algn="ctr" eaLnBrk="1" hangingPunct="1">
              <a:defRPr/>
            </a:pPr>
            <a:r>
              <a:rPr lang="lt-LT" b="1" dirty="0" smtClean="0">
                <a:effectLst>
                  <a:outerShdw blurRad="38100" dist="38100" dir="2700000" algn="tl">
                    <a:srgbClr val="C0C0C0"/>
                  </a:outerShdw>
                </a:effectLst>
                <a:latin typeface="Arial" pitchFamily="34" charset="0"/>
              </a:rPr>
              <a:t>VIETOS PROJEKTŲ ĮGYVENDINIMAS IR ADMINISTRAVIMAS</a:t>
            </a:r>
            <a:endParaRPr lang="lt-LT" dirty="0" smtClean="0">
              <a:effectLst>
                <a:outerShdw blurRad="38100" dist="38100" dir="2700000" algn="tl">
                  <a:srgbClr val="C0C0C0"/>
                </a:outerShdw>
              </a:effectLst>
              <a:latin typeface="Arial" pitchFamily="34" charset="0"/>
            </a:endParaRPr>
          </a:p>
        </p:txBody>
      </p:sp>
      <p:pic>
        <p:nvPicPr>
          <p:cNvPr id="15363" name="Picture 4" descr="LOGOspalv"/>
          <p:cNvPicPr>
            <a:picLocks noChangeAspect="1" noChangeArrowheads="1"/>
          </p:cNvPicPr>
          <p:nvPr/>
        </p:nvPicPr>
        <p:blipFill>
          <a:blip r:embed="rId3"/>
          <a:srcRect/>
          <a:stretch>
            <a:fillRect/>
          </a:stretch>
        </p:blipFill>
        <p:spPr bwMode="auto">
          <a:xfrm>
            <a:off x="1042988" y="260350"/>
            <a:ext cx="2808287" cy="692150"/>
          </a:xfrm>
          <a:prstGeom prst="rect">
            <a:avLst/>
          </a:prstGeom>
          <a:noFill/>
          <a:ln w="9525">
            <a:noFill/>
            <a:miter lim="800000"/>
            <a:headEnd/>
            <a:tailEnd/>
          </a:ln>
        </p:spPr>
      </p:pic>
      <p:pic>
        <p:nvPicPr>
          <p:cNvPr id="15364" name="Picture 11" descr=" "/>
          <p:cNvPicPr>
            <a:picLocks noChangeAspect="1" noChangeArrowheads="1"/>
          </p:cNvPicPr>
          <p:nvPr/>
        </p:nvPicPr>
        <p:blipFill>
          <a:blip r:embed="rId4"/>
          <a:srcRect/>
          <a:stretch>
            <a:fillRect/>
          </a:stretch>
        </p:blipFill>
        <p:spPr bwMode="auto">
          <a:xfrm>
            <a:off x="5508625" y="260350"/>
            <a:ext cx="935038" cy="631825"/>
          </a:xfrm>
          <a:prstGeom prst="rect">
            <a:avLst/>
          </a:prstGeom>
          <a:noFill/>
          <a:ln w="9525">
            <a:noFill/>
            <a:miter lim="800000"/>
            <a:headEnd/>
            <a:tailEnd/>
          </a:ln>
        </p:spPr>
      </p:pic>
      <p:sp>
        <p:nvSpPr>
          <p:cNvPr id="15365" name="Rectangle 14"/>
          <p:cNvSpPr txBox="1">
            <a:spLocks noChangeArrowheads="1"/>
          </p:cNvSpPr>
          <p:nvPr/>
        </p:nvSpPr>
        <p:spPr bwMode="auto">
          <a:xfrm>
            <a:off x="6804025" y="6477000"/>
            <a:ext cx="1905000" cy="381000"/>
          </a:xfrm>
          <a:prstGeom prst="rect">
            <a:avLst/>
          </a:prstGeom>
          <a:noFill/>
          <a:ln w="9525">
            <a:noFill/>
            <a:miter lim="800000"/>
            <a:headEnd/>
            <a:tailEnd/>
          </a:ln>
        </p:spPr>
        <p:txBody>
          <a:bodyPr wrap="none" lIns="92075" tIns="46038" rIns="92075" bIns="46038" anchor="ctr"/>
          <a:lstStyle/>
          <a:p>
            <a:pPr algn="r" eaLnBrk="0" hangingPunct="0"/>
            <a:r>
              <a:rPr lang="lt-LT" sz="1400"/>
              <a:t>Šiauliai</a:t>
            </a:r>
            <a:endParaRPr lang="en-US" sz="1400"/>
          </a:p>
        </p:txBody>
      </p:sp>
      <p:pic>
        <p:nvPicPr>
          <p:cNvPr id="15366" name="Picture 6" descr="Lietuvos LEADER logo RGB 900x1200px"/>
          <p:cNvPicPr>
            <a:picLocks noChangeAspect="1" noChangeArrowheads="1"/>
          </p:cNvPicPr>
          <p:nvPr/>
        </p:nvPicPr>
        <p:blipFill>
          <a:blip r:embed="rId5"/>
          <a:srcRect/>
          <a:stretch>
            <a:fillRect/>
          </a:stretch>
        </p:blipFill>
        <p:spPr bwMode="auto">
          <a:xfrm>
            <a:off x="4284663" y="188913"/>
            <a:ext cx="790575" cy="863600"/>
          </a:xfrm>
          <a:prstGeom prst="rect">
            <a:avLst/>
          </a:prstGeom>
          <a:noFill/>
          <a:ln w="9525">
            <a:noFill/>
            <a:miter lim="800000"/>
            <a:headEnd/>
            <a:tailEnd/>
          </a:ln>
        </p:spPr>
      </p:pic>
      <p:pic>
        <p:nvPicPr>
          <p:cNvPr id="15367" name="Picture 2"/>
          <p:cNvPicPr>
            <a:picLocks noChangeAspect="1" noChangeArrowheads="1"/>
          </p:cNvPicPr>
          <p:nvPr/>
        </p:nvPicPr>
        <p:blipFill>
          <a:blip r:embed="rId6"/>
          <a:srcRect/>
          <a:stretch>
            <a:fillRect/>
          </a:stretch>
        </p:blipFill>
        <p:spPr bwMode="auto">
          <a:xfrm>
            <a:off x="6948488" y="188913"/>
            <a:ext cx="1347787" cy="1011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B1152F02-4D82-49F6-A629-E87C948D8CB1}"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3074"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Projekto sąvoka</a:t>
            </a:r>
            <a:endParaRPr lang="en-US" smtClean="0">
              <a:effectLst>
                <a:outerShdw blurRad="38100" dist="38100" dir="2700000" algn="tl">
                  <a:srgbClr val="C0C0C0"/>
                </a:outerShdw>
              </a:effectLst>
              <a:latin typeface="Arial" pitchFamily="34" charset="0"/>
            </a:endParaRPr>
          </a:p>
        </p:txBody>
      </p:sp>
      <p:sp>
        <p:nvSpPr>
          <p:cNvPr id="17411" name="Rectangle 3"/>
          <p:cNvSpPr>
            <a:spLocks noGrp="1" noChangeArrowheads="1"/>
          </p:cNvSpPr>
          <p:nvPr>
            <p:ph type="body" idx="4294967295"/>
          </p:nvPr>
        </p:nvSpPr>
        <p:spPr/>
        <p:txBody>
          <a:bodyPr lIns="92075" tIns="46038" rIns="92075" bIns="46038"/>
          <a:lstStyle/>
          <a:p>
            <a:pPr eaLnBrk="1" hangingPunct="1"/>
            <a:r>
              <a:rPr lang="lt-LT" smtClean="0">
                <a:latin typeface="Arial" charset="0"/>
              </a:rPr>
              <a:t>Projekto apibrėžimas</a:t>
            </a:r>
          </a:p>
          <a:p>
            <a:pPr eaLnBrk="1" hangingPunct="1"/>
            <a:r>
              <a:rPr lang="lt-LT" smtClean="0">
                <a:latin typeface="Arial" charset="0"/>
              </a:rPr>
              <a:t>Projektų savybės</a:t>
            </a:r>
          </a:p>
          <a:p>
            <a:pPr eaLnBrk="1" hangingPunct="1"/>
            <a:r>
              <a:rPr lang="lt-LT" smtClean="0">
                <a:latin typeface="Arial" charset="0"/>
              </a:rPr>
              <a:t>Projektų gyvavimo ciklas</a:t>
            </a:r>
          </a:p>
          <a:p>
            <a:pPr eaLnBrk="1" hangingPunct="1"/>
            <a:r>
              <a:rPr lang="lt-LT" smtClean="0">
                <a:latin typeface="Arial" charset="0"/>
              </a:rPr>
              <a:t>Projektų dalyviai</a:t>
            </a:r>
            <a:endParaRPr lang="en-US" smtClean="0">
              <a:latin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20723F6B-8D3C-4C58-8A90-2EE5B8F49467}"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48130"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Projekto apibrėžimas </a:t>
            </a:r>
            <a:r>
              <a:rPr lang="en-US" smtClean="0">
                <a:effectLst>
                  <a:outerShdw blurRad="38100" dist="38100" dir="2700000" algn="tl">
                    <a:srgbClr val="C0C0C0"/>
                  </a:outerShdw>
                </a:effectLst>
                <a:latin typeface="Arial" pitchFamily="34" charset="0"/>
              </a:rPr>
              <a:t>1</a:t>
            </a:r>
          </a:p>
        </p:txBody>
      </p:sp>
      <p:sp>
        <p:nvSpPr>
          <p:cNvPr id="18435" name="Rectangle 3"/>
          <p:cNvSpPr>
            <a:spLocks noGrp="1" noChangeArrowheads="1"/>
          </p:cNvSpPr>
          <p:nvPr>
            <p:ph type="body" idx="4294967295"/>
          </p:nvPr>
        </p:nvSpPr>
        <p:spPr/>
        <p:txBody>
          <a:bodyPr lIns="92075" tIns="46038" rIns="92075" bIns="46038"/>
          <a:lstStyle/>
          <a:p>
            <a:pPr eaLnBrk="1" hangingPunct="1">
              <a:lnSpc>
                <a:spcPct val="90000"/>
              </a:lnSpc>
            </a:pPr>
            <a:r>
              <a:rPr lang="lt-LT" sz="2800" smtClean="0">
                <a:latin typeface="Arial" charset="0"/>
              </a:rPr>
              <a:t>Įprastinė projekto sąvoka- visuma dokumentacijos, brėžinių, apskaičiavimų, būtinų konkrečiam objektui sukurti.</a:t>
            </a:r>
          </a:p>
          <a:p>
            <a:pPr eaLnBrk="1" hangingPunct="1">
              <a:lnSpc>
                <a:spcPct val="90000"/>
              </a:lnSpc>
            </a:pPr>
            <a:r>
              <a:rPr lang="lt-LT" sz="2800" smtClean="0">
                <a:latin typeface="Arial" charset="0"/>
              </a:rPr>
              <a:t>Projektas apima kompleksą tarpusavyje susijusių darbų, kurie atliekami siekiant specifinio tikslo, ribotą laiko tarpą, naudojant griežtai ribotą biudžetą.</a:t>
            </a:r>
          </a:p>
          <a:p>
            <a:pPr eaLnBrk="1" hangingPunct="1">
              <a:lnSpc>
                <a:spcPct val="90000"/>
              </a:lnSpc>
            </a:pPr>
            <a:r>
              <a:rPr lang="lt-LT" sz="2800" smtClean="0">
                <a:latin typeface="Arial" charset="0"/>
              </a:rPr>
              <a:t>Apskritai projektas-tai iš anksto gerai parengtas ir suplanuotas objekto ar sistemos sukūrimas ar jų pakeitimas.</a:t>
            </a:r>
          </a:p>
          <a:p>
            <a:pPr eaLnBrk="1" hangingPunct="1">
              <a:lnSpc>
                <a:spcPct val="90000"/>
              </a:lnSpc>
              <a:buFont typeface="Wingdings" pitchFamily="2" charset="2"/>
              <a:buNone/>
            </a:pPr>
            <a:endParaRPr lang="en-US" sz="2800" smtClean="0">
              <a:latin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B17C58CA-39DD-48AE-82AF-8C7078FBF6F0}"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49154"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Projekto apibrėžimas 2</a:t>
            </a:r>
          </a:p>
        </p:txBody>
      </p:sp>
      <p:sp>
        <p:nvSpPr>
          <p:cNvPr id="20483" name="Rectangle 3"/>
          <p:cNvSpPr>
            <a:spLocks noGrp="1" noChangeArrowheads="1"/>
          </p:cNvSpPr>
          <p:nvPr>
            <p:ph type="body" idx="4294967295"/>
          </p:nvPr>
        </p:nvSpPr>
        <p:spPr/>
        <p:txBody>
          <a:bodyPr lIns="92075" tIns="46038" rIns="92075" bIns="46038"/>
          <a:lstStyle/>
          <a:p>
            <a:pPr eaLnBrk="1" hangingPunct="1">
              <a:lnSpc>
                <a:spcPct val="90000"/>
              </a:lnSpc>
            </a:pPr>
            <a:r>
              <a:rPr lang="lt-LT" sz="2400" smtClean="0">
                <a:latin typeface="Arial" charset="0"/>
              </a:rPr>
              <a:t>Projekto sąvoka susijusi su investicine akcija, apimančia:</a:t>
            </a:r>
          </a:p>
          <a:p>
            <a:pPr eaLnBrk="1" hangingPunct="1">
              <a:lnSpc>
                <a:spcPct val="90000"/>
              </a:lnSpc>
              <a:buFont typeface="Wingdings" pitchFamily="2" charset="2"/>
              <a:buNone/>
            </a:pPr>
            <a:r>
              <a:rPr lang="lt-LT" sz="2400" smtClean="0">
                <a:latin typeface="Arial" charset="0"/>
              </a:rPr>
              <a:t>		</a:t>
            </a:r>
            <a:r>
              <a:rPr lang="lt-LT" sz="2400" b="1" smtClean="0">
                <a:latin typeface="Arial" charset="0"/>
              </a:rPr>
              <a:t>tikslą </a:t>
            </a:r>
            <a:r>
              <a:rPr lang="lt-LT" sz="2400" smtClean="0">
                <a:latin typeface="Arial" charset="0"/>
              </a:rPr>
              <a:t>( iš anksto suplanuotų rezultatų gavimą per numatytą laiką);</a:t>
            </a:r>
          </a:p>
          <a:p>
            <a:pPr eaLnBrk="1" hangingPunct="1">
              <a:lnSpc>
                <a:spcPct val="90000"/>
              </a:lnSpc>
              <a:buFont typeface="Wingdings" pitchFamily="2" charset="2"/>
              <a:buNone/>
            </a:pPr>
            <a:r>
              <a:rPr lang="lt-LT" sz="2400" smtClean="0">
                <a:latin typeface="Arial" charset="0"/>
              </a:rPr>
              <a:t>		</a:t>
            </a:r>
            <a:r>
              <a:rPr lang="lt-LT" sz="2400" b="1" smtClean="0">
                <a:latin typeface="Arial" charset="0"/>
              </a:rPr>
              <a:t>išteklių </a:t>
            </a:r>
            <a:r>
              <a:rPr lang="lt-LT" sz="2400" smtClean="0">
                <a:latin typeface="Arial" charset="0"/>
              </a:rPr>
              <a:t>(piniginių, materialiųjų, žmogiškųjų, laiko, informacinių ir kt.) panaudojimą;</a:t>
            </a:r>
          </a:p>
          <a:p>
            <a:pPr eaLnBrk="1" hangingPunct="1">
              <a:lnSpc>
                <a:spcPct val="90000"/>
              </a:lnSpc>
              <a:buFont typeface="Wingdings" pitchFamily="2" charset="2"/>
              <a:buNone/>
            </a:pPr>
            <a:r>
              <a:rPr lang="lt-LT" sz="2400" smtClean="0">
                <a:latin typeface="Arial" charset="0"/>
              </a:rPr>
              <a:t>		</a:t>
            </a:r>
            <a:r>
              <a:rPr lang="lt-LT" sz="2400" b="1" smtClean="0">
                <a:latin typeface="Arial" charset="0"/>
              </a:rPr>
              <a:t>aplinką</a:t>
            </a:r>
            <a:r>
              <a:rPr lang="lt-LT" sz="2400" smtClean="0">
                <a:latin typeface="Arial" charset="0"/>
              </a:rPr>
              <a:t> (kurioje kuriamas ar realizuojamas projektas);</a:t>
            </a:r>
          </a:p>
          <a:p>
            <a:pPr eaLnBrk="1" hangingPunct="1">
              <a:lnSpc>
                <a:spcPct val="90000"/>
              </a:lnSpc>
              <a:buFont typeface="Wingdings" pitchFamily="2" charset="2"/>
              <a:buNone/>
            </a:pPr>
            <a:r>
              <a:rPr lang="lt-LT" sz="2400" smtClean="0">
                <a:latin typeface="Arial" charset="0"/>
              </a:rPr>
              <a:t>		</a:t>
            </a:r>
            <a:r>
              <a:rPr lang="lt-LT" sz="2400" b="1" smtClean="0">
                <a:latin typeface="Arial" charset="0"/>
              </a:rPr>
              <a:t>rezultatą </a:t>
            </a:r>
            <a:r>
              <a:rPr lang="lt-LT" sz="2400" smtClean="0">
                <a:latin typeface="Arial" charset="0"/>
              </a:rPr>
              <a:t>(fiziniai objektai; technologijos; produkcija; intelektualūs (moksliniai) tyrimai ir kt.).</a:t>
            </a:r>
            <a:endParaRPr lang="en-US" sz="2400" smtClean="0">
              <a:latin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5818E3B8-EFF8-4B02-B90A-B2FF7B9DE4A9}"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50178"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Projektų savybės</a:t>
            </a:r>
            <a:endParaRPr lang="en-US" smtClean="0">
              <a:effectLst>
                <a:outerShdw blurRad="38100" dist="38100" dir="2700000" algn="tl">
                  <a:srgbClr val="C0C0C0"/>
                </a:outerShdw>
              </a:effectLst>
              <a:latin typeface="Arial" pitchFamily="34" charset="0"/>
            </a:endParaRPr>
          </a:p>
        </p:txBody>
      </p:sp>
      <p:sp>
        <p:nvSpPr>
          <p:cNvPr id="21507" name="Rectangle 3"/>
          <p:cNvSpPr>
            <a:spLocks noGrp="1" noChangeArrowheads="1"/>
          </p:cNvSpPr>
          <p:nvPr>
            <p:ph type="body" idx="4294967295"/>
          </p:nvPr>
        </p:nvSpPr>
        <p:spPr/>
        <p:txBody>
          <a:bodyPr lIns="92075" tIns="46038" rIns="92075" bIns="46038"/>
          <a:lstStyle/>
          <a:p>
            <a:pPr eaLnBrk="1" hangingPunct="1"/>
            <a:r>
              <a:rPr lang="lt-LT" sz="2800" smtClean="0">
                <a:latin typeface="Arial" charset="0"/>
              </a:rPr>
              <a:t>Aiškūs ir konkretūs tikslai</a:t>
            </a:r>
          </a:p>
          <a:p>
            <a:pPr eaLnBrk="1" hangingPunct="1"/>
            <a:r>
              <a:rPr lang="lt-LT" sz="2800" smtClean="0">
                <a:latin typeface="Arial" charset="0"/>
              </a:rPr>
              <a:t>Pasikeitimai</a:t>
            </a:r>
          </a:p>
          <a:p>
            <a:pPr eaLnBrk="1" hangingPunct="1"/>
            <a:r>
              <a:rPr lang="lt-LT" sz="2800" smtClean="0">
                <a:latin typeface="Arial" charset="0"/>
              </a:rPr>
              <a:t>Griežtas laiko ribojimas</a:t>
            </a:r>
          </a:p>
          <a:p>
            <a:pPr eaLnBrk="1" hangingPunct="1"/>
            <a:r>
              <a:rPr lang="lt-LT" sz="2800" smtClean="0">
                <a:latin typeface="Arial" charset="0"/>
              </a:rPr>
              <a:t>Unikalumas</a:t>
            </a:r>
          </a:p>
          <a:p>
            <a:pPr eaLnBrk="1" hangingPunct="1"/>
            <a:r>
              <a:rPr lang="lt-LT" sz="2800" smtClean="0">
                <a:latin typeface="Arial" charset="0"/>
              </a:rPr>
              <a:t>Reikiamų išteklių apribojimai</a:t>
            </a:r>
          </a:p>
          <a:p>
            <a:pPr eaLnBrk="1" hangingPunct="1"/>
            <a:r>
              <a:rPr lang="lt-LT" sz="2800" smtClean="0">
                <a:latin typeface="Arial" charset="0"/>
              </a:rPr>
              <a:t>Kompleksiškumas</a:t>
            </a:r>
          </a:p>
          <a:p>
            <a:pPr eaLnBrk="1" hangingPunct="1"/>
            <a:r>
              <a:rPr lang="lt-LT" sz="2800" smtClean="0">
                <a:latin typeface="Arial" charset="0"/>
              </a:rPr>
              <a:t>Specifinė projekto organizacija</a:t>
            </a:r>
          </a:p>
          <a:p>
            <a:pPr eaLnBrk="1" hangingPunct="1"/>
            <a:r>
              <a:rPr lang="lt-LT" sz="2800" smtClean="0">
                <a:latin typeface="Arial" charset="0"/>
              </a:rPr>
              <a:t>Dalyvių įvairovė</a:t>
            </a:r>
            <a:endParaRPr lang="en-US" sz="2800" smtClean="0">
              <a:latin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56643ABF-E3DD-42D0-995D-86F4FC5F2A34}"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55298"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Projektų gyvavimo ciklas</a:t>
            </a:r>
            <a:endParaRPr lang="en-US" smtClean="0">
              <a:effectLst>
                <a:outerShdw blurRad="38100" dist="38100" dir="2700000" algn="tl">
                  <a:srgbClr val="C0C0C0"/>
                </a:outerShdw>
              </a:effectLst>
              <a:latin typeface="Arial" pitchFamily="34" charset="0"/>
            </a:endParaRPr>
          </a:p>
        </p:txBody>
      </p:sp>
      <p:sp>
        <p:nvSpPr>
          <p:cNvPr id="22531" name="Rectangle 3"/>
          <p:cNvSpPr>
            <a:spLocks noGrp="1" noChangeArrowheads="1"/>
          </p:cNvSpPr>
          <p:nvPr>
            <p:ph type="body" idx="4294967295"/>
          </p:nvPr>
        </p:nvSpPr>
        <p:spPr>
          <a:xfrm>
            <a:off x="971550" y="1916113"/>
            <a:ext cx="8056563" cy="4578350"/>
          </a:xfrm>
        </p:spPr>
        <p:txBody>
          <a:bodyPr lIns="92075" tIns="46038" rIns="92075" bIns="46038"/>
          <a:lstStyle/>
          <a:p>
            <a:pPr eaLnBrk="1" hangingPunct="1">
              <a:lnSpc>
                <a:spcPct val="80000"/>
              </a:lnSpc>
              <a:buFont typeface="Wingdings" pitchFamily="2" charset="2"/>
              <a:buNone/>
            </a:pPr>
            <a:r>
              <a:rPr lang="lt-LT" sz="2400" smtClean="0">
                <a:latin typeface="Arial" charset="0"/>
              </a:rPr>
              <a:t>Tai laikotarpis nuo projekto pasirodymo (idėjos gimimo) momento iki jo užbaigimo. </a:t>
            </a:r>
          </a:p>
          <a:p>
            <a:pPr eaLnBrk="1" hangingPunct="1">
              <a:lnSpc>
                <a:spcPct val="80000"/>
              </a:lnSpc>
              <a:buFont typeface="Wingdings" pitchFamily="2" charset="2"/>
              <a:buNone/>
            </a:pPr>
            <a:r>
              <a:rPr lang="lt-LT" sz="2400" smtClean="0">
                <a:latin typeface="Arial" charset="0"/>
              </a:rPr>
              <a:t>Galima išskirti </a:t>
            </a:r>
            <a:r>
              <a:rPr lang="en-US" sz="2400" smtClean="0">
                <a:latin typeface="Arial" charset="0"/>
              </a:rPr>
              <a:t>4</a:t>
            </a:r>
            <a:r>
              <a:rPr lang="lt-LT" sz="2400" smtClean="0">
                <a:latin typeface="Arial" charset="0"/>
              </a:rPr>
              <a:t> fazes:</a:t>
            </a:r>
          </a:p>
          <a:p>
            <a:pPr eaLnBrk="1" hangingPunct="1">
              <a:lnSpc>
                <a:spcPct val="80000"/>
              </a:lnSpc>
            </a:pPr>
            <a:r>
              <a:rPr lang="lt-LT" sz="2400" smtClean="0">
                <a:latin typeface="Arial" charset="0"/>
              </a:rPr>
              <a:t>Konceptualinė (inicijavimo) fazė, apimanti tikslų formavimą ir projekto įgyvendinimo techninį ekonominį pagrindimą;</a:t>
            </a:r>
          </a:p>
          <a:p>
            <a:pPr eaLnBrk="1" hangingPunct="1">
              <a:lnSpc>
                <a:spcPct val="80000"/>
              </a:lnSpc>
            </a:pPr>
            <a:r>
              <a:rPr lang="lt-LT" sz="2400" smtClean="0">
                <a:latin typeface="Arial" charset="0"/>
              </a:rPr>
              <a:t>projekto plėtojimo (vystymo) fazė, apimanti darbų ir vykdytojų struktūros nustatymą, darbų kalendorinius grafikų, biudžeto, kontraktų pasirašymą ir kt.;</a:t>
            </a:r>
          </a:p>
          <a:p>
            <a:pPr eaLnBrk="1" hangingPunct="1">
              <a:lnSpc>
                <a:spcPct val="80000"/>
              </a:lnSpc>
            </a:pPr>
            <a:r>
              <a:rPr lang="lt-LT" sz="2400" smtClean="0">
                <a:latin typeface="Arial" charset="0"/>
              </a:rPr>
              <a:t>projekto įgyvendinimo fazė, apimanti darbų realizavimą;</a:t>
            </a:r>
          </a:p>
          <a:p>
            <a:pPr eaLnBrk="1" hangingPunct="1">
              <a:lnSpc>
                <a:spcPct val="80000"/>
              </a:lnSpc>
            </a:pPr>
            <a:r>
              <a:rPr lang="lt-LT" sz="2400" smtClean="0">
                <a:latin typeface="Arial" charset="0"/>
              </a:rPr>
              <a:t>projekto užbaigimo fazė- projektinės dokumentacijos perdavimas užsakovui, apimanti priėmimo ir bandymo darbus, bandomąją eksploataciją ir projekto atidavimą eksploatuoti.</a:t>
            </a:r>
            <a:endParaRPr lang="en-US" sz="2400" smtClean="0">
              <a:latin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19FC6D3C-E410-42DB-9576-B958F48F2339}"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56322"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Projektų dalyviai</a:t>
            </a:r>
            <a:endParaRPr lang="en-US" smtClean="0">
              <a:effectLst>
                <a:outerShdw blurRad="38100" dist="38100" dir="2700000" algn="tl">
                  <a:srgbClr val="C0C0C0"/>
                </a:outerShdw>
              </a:effectLst>
              <a:latin typeface="Arial" pitchFamily="34" charset="0"/>
            </a:endParaRPr>
          </a:p>
        </p:txBody>
      </p:sp>
      <p:sp>
        <p:nvSpPr>
          <p:cNvPr id="23555" name="Rectangle 3"/>
          <p:cNvSpPr>
            <a:spLocks noGrp="1" noChangeArrowheads="1"/>
          </p:cNvSpPr>
          <p:nvPr>
            <p:ph type="body" idx="4294967295"/>
          </p:nvPr>
        </p:nvSpPr>
        <p:spPr>
          <a:xfrm>
            <a:off x="1187450" y="1844675"/>
            <a:ext cx="7772400" cy="4114800"/>
          </a:xfrm>
        </p:spPr>
        <p:txBody>
          <a:bodyPr lIns="92075" tIns="46038" rIns="92075" bIns="46038"/>
          <a:lstStyle/>
          <a:p>
            <a:pPr eaLnBrk="1" hangingPunct="1">
              <a:lnSpc>
                <a:spcPct val="80000"/>
              </a:lnSpc>
            </a:pPr>
            <a:r>
              <a:rPr lang="lt-LT" sz="2000" smtClean="0">
                <a:latin typeface="Arial" charset="0"/>
              </a:rPr>
              <a:t>Pareiškėjas -tai būsimas projekto rezultatų valdytojas ir naudotojas.</a:t>
            </a:r>
          </a:p>
          <a:p>
            <a:pPr eaLnBrk="1" hangingPunct="1">
              <a:lnSpc>
                <a:spcPct val="80000"/>
              </a:lnSpc>
            </a:pPr>
            <a:r>
              <a:rPr lang="lt-LT" sz="2000" smtClean="0">
                <a:latin typeface="Arial" charset="0"/>
              </a:rPr>
              <a:t>Investuotojas- tai subjektas, skiriantis lėšas projektui.</a:t>
            </a:r>
          </a:p>
          <a:p>
            <a:pPr eaLnBrk="1" hangingPunct="1">
              <a:lnSpc>
                <a:spcPct val="80000"/>
              </a:lnSpc>
            </a:pPr>
            <a:r>
              <a:rPr lang="lt-LT" sz="2000" smtClean="0">
                <a:latin typeface="Arial" charset="0"/>
              </a:rPr>
              <a:t>Projektuotojai- tai projektinę-sąmatinę dokumentaciją rengiančios specializuotos organizacijos.</a:t>
            </a:r>
          </a:p>
          <a:p>
            <a:pPr eaLnBrk="1" hangingPunct="1">
              <a:lnSpc>
                <a:spcPct val="80000"/>
              </a:lnSpc>
            </a:pPr>
            <a:r>
              <a:rPr lang="lt-LT" sz="2000" smtClean="0">
                <a:latin typeface="Arial" charset="0"/>
              </a:rPr>
              <a:t>Tiekėjai- tai projekto materialinį-techninį aprūpinimą vykdančios organizacijos.</a:t>
            </a:r>
          </a:p>
          <a:p>
            <a:pPr eaLnBrk="1" hangingPunct="1">
              <a:lnSpc>
                <a:spcPct val="80000"/>
              </a:lnSpc>
            </a:pPr>
            <a:r>
              <a:rPr lang="lt-LT" sz="2000" smtClean="0">
                <a:latin typeface="Arial" charset="0"/>
              </a:rPr>
              <a:t>Rangovas- tai juridinis asmuo, atsakingas už kontrakte numatytų darbų įvykdymą.</a:t>
            </a:r>
          </a:p>
          <a:p>
            <a:pPr eaLnBrk="1" hangingPunct="1">
              <a:lnSpc>
                <a:spcPct val="80000"/>
              </a:lnSpc>
            </a:pPr>
            <a:r>
              <a:rPr lang="lt-LT" sz="2000" smtClean="0">
                <a:latin typeface="Arial" charset="0"/>
              </a:rPr>
              <a:t>Konsultantas- asmenys ar firmos, kurie kontraktų pagrindu konsultuoja projekto dalyvius projekto rengimo ir realizavimo klausimais.</a:t>
            </a:r>
          </a:p>
          <a:p>
            <a:pPr eaLnBrk="1" hangingPunct="1">
              <a:lnSpc>
                <a:spcPct val="80000"/>
              </a:lnSpc>
            </a:pPr>
            <a:r>
              <a:rPr lang="lt-LT" sz="2000" smtClean="0">
                <a:latin typeface="Arial" charset="0"/>
              </a:rPr>
              <a:t>Projekto vadovas- tai asmuo, kuriam užsakovas deleguoja įgaliojimus vadovauti (koordinuoti) projekto darbams.</a:t>
            </a:r>
          </a:p>
          <a:p>
            <a:pPr eaLnBrk="1" hangingPunct="1">
              <a:lnSpc>
                <a:spcPct val="80000"/>
              </a:lnSpc>
            </a:pPr>
            <a:r>
              <a:rPr lang="lt-LT" sz="2000" smtClean="0">
                <a:latin typeface="Arial" charset="0"/>
              </a:rPr>
              <a:t>Projekto komanda- tai specifinė projekto vykdymo laikotarpiui sudaryta projekto atlikėjų grupė, kuriai vadovauja projektų vadovas.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E2D5336F-4526-45FB-A1C5-4FC36D26A3B3}"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4098"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Projektų valdymas</a:t>
            </a:r>
            <a:endParaRPr lang="en-US" smtClean="0">
              <a:effectLst>
                <a:outerShdw blurRad="38100" dist="38100" dir="2700000" algn="tl">
                  <a:srgbClr val="C0C0C0"/>
                </a:outerShdw>
              </a:effectLst>
              <a:latin typeface="Arial" pitchFamily="34" charset="0"/>
            </a:endParaRPr>
          </a:p>
        </p:txBody>
      </p:sp>
      <p:sp>
        <p:nvSpPr>
          <p:cNvPr id="24579" name="Rectangle 3"/>
          <p:cNvSpPr>
            <a:spLocks noGrp="1" noChangeArrowheads="1"/>
          </p:cNvSpPr>
          <p:nvPr>
            <p:ph type="body" idx="4294967295"/>
          </p:nvPr>
        </p:nvSpPr>
        <p:spPr/>
        <p:txBody>
          <a:bodyPr lIns="92075" tIns="46038" rIns="92075" bIns="46038"/>
          <a:lstStyle/>
          <a:p>
            <a:pPr eaLnBrk="1" hangingPunct="1"/>
            <a:r>
              <a:rPr lang="lt-LT" smtClean="0">
                <a:latin typeface="Arial" charset="0"/>
              </a:rPr>
              <a:t>Projekto valdymo samprata</a:t>
            </a:r>
          </a:p>
          <a:p>
            <a:pPr eaLnBrk="1" hangingPunct="1"/>
            <a:r>
              <a:rPr lang="lt-LT" smtClean="0">
                <a:latin typeface="Arial" charset="0"/>
              </a:rPr>
              <a:t>Projektų valdymo būtinumas</a:t>
            </a:r>
          </a:p>
          <a:p>
            <a:pPr eaLnBrk="1" hangingPunct="1"/>
            <a:r>
              <a:rPr lang="lt-LT" smtClean="0">
                <a:latin typeface="Arial" charset="0"/>
              </a:rPr>
              <a:t>Projektų valdymo turinys</a:t>
            </a:r>
          </a:p>
          <a:p>
            <a:pPr eaLnBrk="1" hangingPunct="1"/>
            <a:r>
              <a:rPr lang="lt-LT" smtClean="0">
                <a:latin typeface="Arial" charset="0"/>
              </a:rPr>
              <a:t>Projektų valdymo metodai</a:t>
            </a:r>
          </a:p>
          <a:p>
            <a:pPr eaLnBrk="1" hangingPunct="1"/>
            <a:r>
              <a:rPr lang="lt-LT" smtClean="0">
                <a:latin typeface="Arial" charset="0"/>
              </a:rPr>
              <a:t>Projektų valdymo funkcijos</a:t>
            </a:r>
          </a:p>
          <a:p>
            <a:pPr eaLnBrk="1" hangingPunct="1"/>
            <a:endParaRPr lang="en-US" smtClean="0">
              <a:latin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E8A84FDC-D1EA-423E-ABAC-3E4F9138A6C0}"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57346"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Projektų valdymo samprata</a:t>
            </a:r>
            <a:endParaRPr lang="en-US" smtClean="0">
              <a:effectLst>
                <a:outerShdw blurRad="38100" dist="38100" dir="2700000" algn="tl">
                  <a:srgbClr val="C0C0C0"/>
                </a:outerShdw>
              </a:effectLst>
              <a:latin typeface="Arial" pitchFamily="34" charset="0"/>
            </a:endParaRPr>
          </a:p>
        </p:txBody>
      </p:sp>
      <p:sp>
        <p:nvSpPr>
          <p:cNvPr id="25603" name="Rectangle 3"/>
          <p:cNvSpPr>
            <a:spLocks noGrp="1" noChangeArrowheads="1"/>
          </p:cNvSpPr>
          <p:nvPr>
            <p:ph type="body" idx="4294967295"/>
          </p:nvPr>
        </p:nvSpPr>
        <p:spPr/>
        <p:txBody>
          <a:bodyPr lIns="92075" tIns="46038" rIns="92075" bIns="46038"/>
          <a:lstStyle/>
          <a:p>
            <a:pPr eaLnBrk="1" hangingPunct="1">
              <a:lnSpc>
                <a:spcPct val="80000"/>
              </a:lnSpc>
            </a:pPr>
            <a:r>
              <a:rPr lang="lt-LT" sz="2400" smtClean="0">
                <a:latin typeface="Arial" charset="0"/>
              </a:rPr>
              <a:t>Projektų valdymo sistema nukreipta į visų jo gyvavimo ciklo fazių tikslų bei galutinio rezultato pasiekimą.</a:t>
            </a:r>
          </a:p>
          <a:p>
            <a:pPr eaLnBrk="1" hangingPunct="1">
              <a:lnSpc>
                <a:spcPct val="80000"/>
              </a:lnSpc>
            </a:pPr>
            <a:r>
              <a:rPr lang="lt-LT" sz="2400" smtClean="0">
                <a:latin typeface="Arial" charset="0"/>
              </a:rPr>
              <a:t>Projektų valdymo sistemos valdomi parametrai:</a:t>
            </a:r>
          </a:p>
          <a:p>
            <a:pPr eaLnBrk="1" hangingPunct="1">
              <a:lnSpc>
                <a:spcPct val="80000"/>
              </a:lnSpc>
              <a:buFont typeface="Wingdings" pitchFamily="2" charset="2"/>
              <a:buNone/>
            </a:pPr>
            <a:r>
              <a:rPr lang="lt-LT" sz="2400" smtClean="0">
                <a:latin typeface="Arial" charset="0"/>
              </a:rPr>
              <a:t>	-sąnaudos, išlaidos;</a:t>
            </a:r>
          </a:p>
          <a:p>
            <a:pPr eaLnBrk="1" hangingPunct="1">
              <a:lnSpc>
                <a:spcPct val="80000"/>
              </a:lnSpc>
              <a:buFont typeface="Wingdings" pitchFamily="2" charset="2"/>
              <a:buNone/>
            </a:pPr>
            <a:r>
              <a:rPr lang="lt-LT" sz="2400" smtClean="0">
                <a:latin typeface="Arial" charset="0"/>
              </a:rPr>
              <a:t>	-laikas (darbų atlikimo terminai);</a:t>
            </a:r>
          </a:p>
          <a:p>
            <a:pPr eaLnBrk="1" hangingPunct="1">
              <a:lnSpc>
                <a:spcPct val="80000"/>
              </a:lnSpc>
              <a:buFont typeface="Wingdings" pitchFamily="2" charset="2"/>
              <a:buNone/>
            </a:pPr>
            <a:r>
              <a:rPr lang="lt-LT" sz="2400" smtClean="0">
                <a:latin typeface="Arial" charset="0"/>
              </a:rPr>
              <a:t>	-ištekliai (žmonės, finansai, darbas, mašinos, medžiagos, įrengimai ir kt.);</a:t>
            </a:r>
          </a:p>
          <a:p>
            <a:pPr eaLnBrk="1" hangingPunct="1">
              <a:lnSpc>
                <a:spcPct val="80000"/>
              </a:lnSpc>
              <a:buFont typeface="Wingdings" pitchFamily="2" charset="2"/>
              <a:buNone/>
            </a:pPr>
            <a:r>
              <a:rPr lang="lt-LT" sz="2400" smtClean="0">
                <a:latin typeface="Arial" charset="0"/>
              </a:rPr>
              <a:t>	-darbų trukmės;</a:t>
            </a:r>
          </a:p>
          <a:p>
            <a:pPr eaLnBrk="1" hangingPunct="1">
              <a:lnSpc>
                <a:spcPct val="80000"/>
              </a:lnSpc>
              <a:buFont typeface="Wingdings" pitchFamily="2" charset="2"/>
              <a:buNone/>
            </a:pPr>
            <a:r>
              <a:rPr lang="lt-LT" sz="2400" smtClean="0">
                <a:latin typeface="Arial" charset="0"/>
              </a:rPr>
              <a:t>	-darbų laiko rezervai;</a:t>
            </a:r>
          </a:p>
          <a:p>
            <a:pPr eaLnBrk="1" hangingPunct="1">
              <a:lnSpc>
                <a:spcPct val="80000"/>
              </a:lnSpc>
              <a:buFont typeface="Wingdings" pitchFamily="2" charset="2"/>
              <a:buNone/>
            </a:pPr>
            <a:r>
              <a:rPr lang="lt-LT" sz="2400" smtClean="0">
                <a:latin typeface="Arial" charset="0"/>
              </a:rPr>
              <a:t>	-darbų kokybė;</a:t>
            </a:r>
          </a:p>
          <a:p>
            <a:pPr eaLnBrk="1" hangingPunct="1">
              <a:lnSpc>
                <a:spcPct val="80000"/>
              </a:lnSpc>
              <a:buFont typeface="Wingdings" pitchFamily="2" charset="2"/>
              <a:buNone/>
            </a:pPr>
            <a:r>
              <a:rPr lang="lt-LT" sz="2400" smtClean="0">
                <a:latin typeface="Arial" charset="0"/>
              </a:rPr>
              <a:t>	-rizika ir kt.</a:t>
            </a:r>
            <a:endParaRPr lang="en-US" sz="2400" smtClean="0">
              <a:latin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4B51FC48-99FD-442C-BE42-274D507C3CE5}"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58370"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Projektų valdymo būtinumas</a:t>
            </a:r>
            <a:endParaRPr lang="en-US" smtClean="0">
              <a:effectLst>
                <a:outerShdw blurRad="38100" dist="38100" dir="2700000" algn="tl">
                  <a:srgbClr val="C0C0C0"/>
                </a:outerShdw>
              </a:effectLst>
              <a:latin typeface="Arial" pitchFamily="34" charset="0"/>
            </a:endParaRPr>
          </a:p>
        </p:txBody>
      </p:sp>
      <p:sp>
        <p:nvSpPr>
          <p:cNvPr id="26627" name="Rectangle 3"/>
          <p:cNvSpPr>
            <a:spLocks noGrp="1" noChangeArrowheads="1"/>
          </p:cNvSpPr>
          <p:nvPr>
            <p:ph type="body" idx="4294967295"/>
          </p:nvPr>
        </p:nvSpPr>
        <p:spPr/>
        <p:txBody>
          <a:bodyPr lIns="92075" tIns="46038" rIns="92075" bIns="46038"/>
          <a:lstStyle/>
          <a:p>
            <a:pPr eaLnBrk="1" hangingPunct="1">
              <a:lnSpc>
                <a:spcPct val="90000"/>
              </a:lnSpc>
              <a:buFont typeface="Wingdings" pitchFamily="2" charset="2"/>
              <a:buNone/>
            </a:pPr>
            <a:r>
              <a:rPr lang="lt-LT" sz="2400" smtClean="0">
                <a:latin typeface="Arial" charset="0"/>
              </a:rPr>
              <a:t>Lemia šie veiksniai:</a:t>
            </a:r>
          </a:p>
          <a:p>
            <a:pPr eaLnBrk="1" hangingPunct="1">
              <a:lnSpc>
                <a:spcPct val="90000"/>
              </a:lnSpc>
            </a:pPr>
            <a:r>
              <a:rPr lang="lt-LT" sz="2400" smtClean="0">
                <a:latin typeface="Arial" charset="0"/>
              </a:rPr>
              <a:t>projekto ir jo darbo apimtys bei kaštai;</a:t>
            </a:r>
          </a:p>
          <a:p>
            <a:pPr eaLnBrk="1" hangingPunct="1">
              <a:lnSpc>
                <a:spcPct val="90000"/>
              </a:lnSpc>
            </a:pPr>
            <a:r>
              <a:rPr lang="lt-LT" sz="2400" smtClean="0">
                <a:latin typeface="Arial" charset="0"/>
              </a:rPr>
              <a:t>projekto sudėtingumas;</a:t>
            </a:r>
          </a:p>
          <a:p>
            <a:pPr eaLnBrk="1" hangingPunct="1">
              <a:lnSpc>
                <a:spcPct val="90000"/>
              </a:lnSpc>
            </a:pPr>
            <a:r>
              <a:rPr lang="lt-LT" sz="2400" smtClean="0">
                <a:latin typeface="Arial" charset="0"/>
              </a:rPr>
              <a:t>organizacijos dydis ir struktūra;</a:t>
            </a:r>
          </a:p>
          <a:p>
            <a:pPr eaLnBrk="1" hangingPunct="1">
              <a:lnSpc>
                <a:spcPct val="90000"/>
              </a:lnSpc>
            </a:pPr>
            <a:r>
              <a:rPr lang="lt-LT" sz="2400" smtClean="0">
                <a:latin typeface="Arial" charset="0"/>
              </a:rPr>
              <a:t>projekto dalyvių skaičius ir tarpusavio ryšiai;</a:t>
            </a:r>
          </a:p>
          <a:p>
            <a:pPr eaLnBrk="1" hangingPunct="1">
              <a:lnSpc>
                <a:spcPct val="90000"/>
              </a:lnSpc>
            </a:pPr>
            <a:r>
              <a:rPr lang="lt-LT" sz="2400" smtClean="0">
                <a:latin typeface="Arial" charset="0"/>
              </a:rPr>
              <a:t>pokyčių projekte ir aplinkoje tikimybė;</a:t>
            </a:r>
          </a:p>
          <a:p>
            <a:pPr eaLnBrk="1" hangingPunct="1">
              <a:lnSpc>
                <a:spcPct val="90000"/>
              </a:lnSpc>
            </a:pPr>
            <a:r>
              <a:rPr lang="lt-LT" sz="2400" smtClean="0">
                <a:latin typeface="Arial" charset="0"/>
              </a:rPr>
              <a:t>reikalavimų projekto terminams, biudžetui, ištekliams ir kokybei griežtumas;</a:t>
            </a:r>
          </a:p>
          <a:p>
            <a:pPr eaLnBrk="1" hangingPunct="1">
              <a:lnSpc>
                <a:spcPct val="90000"/>
              </a:lnSpc>
            </a:pPr>
            <a:r>
              <a:rPr lang="lt-LT" sz="2400" smtClean="0">
                <a:latin typeface="Arial" charset="0"/>
              </a:rPr>
              <a:t>konkurentai;</a:t>
            </a:r>
          </a:p>
          <a:p>
            <a:pPr eaLnBrk="1" hangingPunct="1">
              <a:lnSpc>
                <a:spcPct val="90000"/>
              </a:lnSpc>
            </a:pPr>
            <a:r>
              <a:rPr lang="lt-LT" sz="2400" smtClean="0">
                <a:latin typeface="Arial" charset="0"/>
              </a:rPr>
              <a:t>projekto prestižas ir pan.</a:t>
            </a:r>
          </a:p>
          <a:p>
            <a:pPr eaLnBrk="1" hangingPunct="1">
              <a:lnSpc>
                <a:spcPct val="90000"/>
              </a:lnSpc>
            </a:pPr>
            <a:endParaRPr lang="en-US" sz="2400" smtClean="0">
              <a:latin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9E141510-2D94-42E2-9675-8F9752272E78}"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59394"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Projekto valdymo turinys</a:t>
            </a:r>
            <a:endParaRPr lang="en-US" smtClean="0">
              <a:effectLst>
                <a:outerShdw blurRad="38100" dist="38100" dir="2700000" algn="tl">
                  <a:srgbClr val="C0C0C0"/>
                </a:outerShdw>
              </a:effectLst>
              <a:latin typeface="Arial" pitchFamily="34" charset="0"/>
            </a:endParaRPr>
          </a:p>
        </p:txBody>
      </p:sp>
      <p:sp>
        <p:nvSpPr>
          <p:cNvPr id="27651" name="Rectangle 3"/>
          <p:cNvSpPr>
            <a:spLocks noGrp="1" noChangeArrowheads="1"/>
          </p:cNvSpPr>
          <p:nvPr>
            <p:ph type="body" idx="4294967295"/>
          </p:nvPr>
        </p:nvSpPr>
        <p:spPr/>
        <p:txBody>
          <a:bodyPr lIns="92075" tIns="46038" rIns="92075" bIns="46038"/>
          <a:lstStyle/>
          <a:p>
            <a:pPr eaLnBrk="1" hangingPunct="1"/>
            <a:r>
              <a:rPr lang="lt-LT" sz="2800" smtClean="0">
                <a:latin typeface="Arial" charset="0"/>
              </a:rPr>
              <a:t>Objektinės srities valdymas;</a:t>
            </a:r>
          </a:p>
          <a:p>
            <a:pPr eaLnBrk="1" hangingPunct="1"/>
            <a:r>
              <a:rPr lang="lt-LT" sz="2800" smtClean="0">
                <a:latin typeface="Arial" charset="0"/>
              </a:rPr>
              <a:t>Kokybės valdymas;</a:t>
            </a:r>
          </a:p>
          <a:p>
            <a:pPr eaLnBrk="1" hangingPunct="1"/>
            <a:r>
              <a:rPr lang="lt-LT" sz="2800" smtClean="0">
                <a:latin typeface="Arial" charset="0"/>
              </a:rPr>
              <a:t>Laiko valdymas;</a:t>
            </a:r>
          </a:p>
          <a:p>
            <a:pPr eaLnBrk="1" hangingPunct="1"/>
            <a:r>
              <a:rPr lang="lt-LT" sz="2800" smtClean="0">
                <a:latin typeface="Arial" charset="0"/>
              </a:rPr>
              <a:t>Kaštų valdymas;</a:t>
            </a:r>
          </a:p>
          <a:p>
            <a:pPr eaLnBrk="1" hangingPunct="1"/>
            <a:r>
              <a:rPr lang="lt-LT" sz="2800" smtClean="0">
                <a:latin typeface="Arial" charset="0"/>
              </a:rPr>
              <a:t>Rizikos valdymas;</a:t>
            </a:r>
          </a:p>
          <a:p>
            <a:pPr eaLnBrk="1" hangingPunct="1"/>
            <a:r>
              <a:rPr lang="lt-LT" sz="2800" smtClean="0">
                <a:latin typeface="Arial" charset="0"/>
              </a:rPr>
              <a:t>Žmoniškųjų išteklių valdymas;</a:t>
            </a:r>
          </a:p>
          <a:p>
            <a:pPr eaLnBrk="1" hangingPunct="1"/>
            <a:r>
              <a:rPr lang="lt-LT" sz="2800" smtClean="0">
                <a:latin typeface="Arial" charset="0"/>
              </a:rPr>
              <a:t>Kontraktų valdymas;</a:t>
            </a:r>
          </a:p>
          <a:p>
            <a:pPr eaLnBrk="1" hangingPunct="1"/>
            <a:r>
              <a:rPr lang="lt-LT" sz="2800" smtClean="0">
                <a:latin typeface="Arial" charset="0"/>
              </a:rPr>
              <a:t>Pokyčių valdymas</a:t>
            </a:r>
            <a:endParaRPr lang="en-US" sz="2800" smtClean="0">
              <a:latin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CDF49DD7-090A-4D06-AF76-1AB92C961322}"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0418"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Projektų valdymo metodai</a:t>
            </a:r>
            <a:endParaRPr lang="en-US" smtClean="0">
              <a:effectLst>
                <a:outerShdw blurRad="38100" dist="38100" dir="2700000" algn="tl">
                  <a:srgbClr val="C0C0C0"/>
                </a:outerShdw>
              </a:effectLst>
              <a:latin typeface="Arial" pitchFamily="34" charset="0"/>
            </a:endParaRPr>
          </a:p>
        </p:txBody>
      </p:sp>
      <p:sp>
        <p:nvSpPr>
          <p:cNvPr id="28675" name="Rectangle 3"/>
          <p:cNvSpPr>
            <a:spLocks noGrp="1" noChangeArrowheads="1"/>
          </p:cNvSpPr>
          <p:nvPr>
            <p:ph type="body" idx="4294967295"/>
          </p:nvPr>
        </p:nvSpPr>
        <p:spPr>
          <a:xfrm>
            <a:off x="1116013" y="1916113"/>
            <a:ext cx="7772400" cy="4537075"/>
          </a:xfrm>
        </p:spPr>
        <p:txBody>
          <a:bodyPr lIns="92075" tIns="46038" rIns="92075" bIns="46038"/>
          <a:lstStyle/>
          <a:p>
            <a:pPr eaLnBrk="1" hangingPunct="1">
              <a:lnSpc>
                <a:spcPct val="80000"/>
              </a:lnSpc>
              <a:buFont typeface="Wingdings" pitchFamily="2" charset="2"/>
              <a:buNone/>
            </a:pPr>
            <a:r>
              <a:rPr lang="lt-LT" sz="2400" smtClean="0">
                <a:latin typeface="Arial" charset="0"/>
              </a:rPr>
              <a:t>Valdymo metodai leidžia:</a:t>
            </a:r>
          </a:p>
          <a:p>
            <a:pPr eaLnBrk="1" hangingPunct="1">
              <a:lnSpc>
                <a:spcPct val="80000"/>
              </a:lnSpc>
            </a:pPr>
            <a:r>
              <a:rPr lang="lt-LT" sz="2400" smtClean="0">
                <a:latin typeface="Arial" charset="0"/>
              </a:rPr>
              <a:t> išgryninti projekto tikslą ir pagrįsti projekto būtinumą;</a:t>
            </a:r>
          </a:p>
          <a:p>
            <a:pPr eaLnBrk="1" hangingPunct="1">
              <a:lnSpc>
                <a:spcPct val="80000"/>
              </a:lnSpc>
            </a:pPr>
            <a:r>
              <a:rPr lang="lt-LT" sz="2400" smtClean="0">
                <a:latin typeface="Arial" charset="0"/>
              </a:rPr>
              <a:t>suformuoti projekto struktūrą (tikslai, uždaviniai,, darbai);</a:t>
            </a:r>
          </a:p>
          <a:p>
            <a:pPr eaLnBrk="1" hangingPunct="1">
              <a:lnSpc>
                <a:spcPct val="80000"/>
              </a:lnSpc>
            </a:pPr>
            <a:r>
              <a:rPr lang="lt-LT" sz="2400" smtClean="0">
                <a:latin typeface="Arial" charset="0"/>
              </a:rPr>
              <a:t>nustatyti finansavimo apimtį bei šaltinius;</a:t>
            </a:r>
          </a:p>
          <a:p>
            <a:pPr eaLnBrk="1" hangingPunct="1">
              <a:lnSpc>
                <a:spcPct val="80000"/>
              </a:lnSpc>
            </a:pPr>
            <a:r>
              <a:rPr lang="lt-LT" sz="2400" smtClean="0">
                <a:latin typeface="Arial" charset="0"/>
              </a:rPr>
              <a:t>parinkti konkurso tvarka vykdytojus- projekto dalyvius;</a:t>
            </a:r>
          </a:p>
          <a:p>
            <a:pPr eaLnBrk="1" hangingPunct="1">
              <a:lnSpc>
                <a:spcPct val="80000"/>
              </a:lnSpc>
            </a:pPr>
            <a:r>
              <a:rPr lang="lt-LT" sz="2400" smtClean="0">
                <a:latin typeface="Arial" charset="0"/>
              </a:rPr>
              <a:t>parengti ir sudaryti kontraktus;</a:t>
            </a:r>
          </a:p>
          <a:p>
            <a:pPr eaLnBrk="1" hangingPunct="1">
              <a:lnSpc>
                <a:spcPct val="80000"/>
              </a:lnSpc>
            </a:pPr>
            <a:r>
              <a:rPr lang="lt-LT" sz="2400" smtClean="0">
                <a:latin typeface="Arial" charset="0"/>
              </a:rPr>
              <a:t>numatyti projekto baigimo terminus, nustatyti būtinus išteklius;</a:t>
            </a:r>
          </a:p>
          <a:p>
            <a:pPr eaLnBrk="1" hangingPunct="1">
              <a:lnSpc>
                <a:spcPct val="80000"/>
              </a:lnSpc>
            </a:pPr>
            <a:r>
              <a:rPr lang="lt-LT" sz="2400" smtClean="0">
                <a:latin typeface="Arial" charset="0"/>
              </a:rPr>
              <a:t>sudaryti projekto sąmatą ir biudžetą;</a:t>
            </a:r>
          </a:p>
          <a:p>
            <a:pPr eaLnBrk="1" hangingPunct="1">
              <a:lnSpc>
                <a:spcPct val="80000"/>
              </a:lnSpc>
            </a:pPr>
            <a:r>
              <a:rPr lang="lt-LT" sz="2400" smtClean="0">
                <a:latin typeface="Arial" charset="0"/>
              </a:rPr>
              <a:t>planuoti ir įvertinti riziką;</a:t>
            </a:r>
          </a:p>
          <a:p>
            <a:pPr eaLnBrk="1" hangingPunct="1">
              <a:lnSpc>
                <a:spcPct val="80000"/>
              </a:lnSpc>
            </a:pPr>
            <a:r>
              <a:rPr lang="lt-LT" sz="2400" smtClean="0">
                <a:latin typeface="Arial" charset="0"/>
              </a:rPr>
              <a:t>Užtikrinti nuolatinę projekto vykdymo kontrolę ir kt.</a:t>
            </a:r>
            <a:endParaRPr lang="en-US" sz="24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1BC366C6-BF95-44D7-891C-3B9598290A69}"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1442"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Projektų valdymo funkcijos</a:t>
            </a:r>
            <a:endParaRPr lang="en-US" smtClean="0">
              <a:effectLst>
                <a:outerShdw blurRad="38100" dist="38100" dir="2700000" algn="tl">
                  <a:srgbClr val="C0C0C0"/>
                </a:outerShdw>
              </a:effectLst>
              <a:latin typeface="Arial" pitchFamily="34" charset="0"/>
            </a:endParaRPr>
          </a:p>
        </p:txBody>
      </p:sp>
      <p:sp>
        <p:nvSpPr>
          <p:cNvPr id="29699" name="Rectangle 3"/>
          <p:cNvSpPr>
            <a:spLocks noGrp="1" noChangeArrowheads="1"/>
          </p:cNvSpPr>
          <p:nvPr>
            <p:ph type="body" idx="4294967295"/>
          </p:nvPr>
        </p:nvSpPr>
        <p:spPr/>
        <p:txBody>
          <a:bodyPr lIns="92075" tIns="46038" rIns="92075" bIns="46038"/>
          <a:lstStyle/>
          <a:p>
            <a:pPr eaLnBrk="1" hangingPunct="1">
              <a:lnSpc>
                <a:spcPct val="80000"/>
              </a:lnSpc>
            </a:pPr>
            <a:r>
              <a:rPr lang="lt-LT" sz="2000" smtClean="0">
                <a:latin typeface="Arial" charset="0"/>
              </a:rPr>
              <a:t>Planavimas;</a:t>
            </a:r>
          </a:p>
          <a:p>
            <a:pPr eaLnBrk="1" hangingPunct="1">
              <a:lnSpc>
                <a:spcPct val="80000"/>
              </a:lnSpc>
            </a:pPr>
            <a:r>
              <a:rPr lang="lt-LT" sz="2000" smtClean="0">
                <a:latin typeface="Arial" charset="0"/>
              </a:rPr>
              <a:t>Kontrolė;</a:t>
            </a:r>
          </a:p>
          <a:p>
            <a:pPr eaLnBrk="1" hangingPunct="1">
              <a:lnSpc>
                <a:spcPct val="80000"/>
              </a:lnSpc>
            </a:pPr>
            <a:r>
              <a:rPr lang="lt-LT" sz="2000" smtClean="0">
                <a:latin typeface="Arial" charset="0"/>
              </a:rPr>
              <a:t>Analizė;</a:t>
            </a:r>
          </a:p>
          <a:p>
            <a:pPr eaLnBrk="1" hangingPunct="1">
              <a:lnSpc>
                <a:spcPct val="80000"/>
              </a:lnSpc>
            </a:pPr>
            <a:r>
              <a:rPr lang="lt-LT" sz="2000" smtClean="0">
                <a:latin typeface="Arial" charset="0"/>
              </a:rPr>
              <a:t>Sprendimų analizė;</a:t>
            </a:r>
          </a:p>
          <a:p>
            <a:pPr eaLnBrk="1" hangingPunct="1">
              <a:lnSpc>
                <a:spcPct val="80000"/>
              </a:lnSpc>
            </a:pPr>
            <a:r>
              <a:rPr lang="lt-LT" sz="2000" smtClean="0">
                <a:latin typeface="Arial" charset="0"/>
              </a:rPr>
              <a:t>Biudžeto sudarymas ir vykdymas;</a:t>
            </a:r>
          </a:p>
          <a:p>
            <a:pPr eaLnBrk="1" hangingPunct="1">
              <a:lnSpc>
                <a:spcPct val="80000"/>
              </a:lnSpc>
            </a:pPr>
            <a:r>
              <a:rPr lang="lt-LT" sz="2000" smtClean="0">
                <a:latin typeface="Arial" charset="0"/>
              </a:rPr>
              <a:t>Projekto vykdymo organizavimas;</a:t>
            </a:r>
          </a:p>
          <a:p>
            <a:pPr eaLnBrk="1" hangingPunct="1">
              <a:lnSpc>
                <a:spcPct val="80000"/>
              </a:lnSpc>
            </a:pPr>
            <a:r>
              <a:rPr lang="lt-LT" sz="2000" smtClean="0">
                <a:latin typeface="Arial" charset="0"/>
              </a:rPr>
              <a:t>Monitoringas;</a:t>
            </a:r>
          </a:p>
          <a:p>
            <a:pPr eaLnBrk="1" hangingPunct="1">
              <a:lnSpc>
                <a:spcPct val="80000"/>
              </a:lnSpc>
            </a:pPr>
            <a:r>
              <a:rPr lang="lt-LT" sz="2000" smtClean="0">
                <a:latin typeface="Arial" charset="0"/>
              </a:rPr>
              <a:t>Vertinimas;</a:t>
            </a:r>
          </a:p>
          <a:p>
            <a:pPr eaLnBrk="1" hangingPunct="1">
              <a:lnSpc>
                <a:spcPct val="80000"/>
              </a:lnSpc>
            </a:pPr>
            <a:r>
              <a:rPr lang="lt-LT" sz="2000" smtClean="0">
                <a:latin typeface="Arial" charset="0"/>
              </a:rPr>
              <a:t>Atskaitomybė (ataskaitos);</a:t>
            </a:r>
          </a:p>
          <a:p>
            <a:pPr eaLnBrk="1" hangingPunct="1">
              <a:lnSpc>
                <a:spcPct val="80000"/>
              </a:lnSpc>
            </a:pPr>
            <a:r>
              <a:rPr lang="lt-LT" sz="2000" smtClean="0">
                <a:latin typeface="Arial" charset="0"/>
              </a:rPr>
              <a:t>Ekspertizė;</a:t>
            </a:r>
          </a:p>
          <a:p>
            <a:pPr eaLnBrk="1" hangingPunct="1">
              <a:lnSpc>
                <a:spcPct val="80000"/>
              </a:lnSpc>
            </a:pPr>
            <a:r>
              <a:rPr lang="lt-LT" sz="2000" smtClean="0">
                <a:latin typeface="Arial" charset="0"/>
              </a:rPr>
              <a:t>Patikrinimas ir priėmimas;</a:t>
            </a:r>
          </a:p>
          <a:p>
            <a:pPr eaLnBrk="1" hangingPunct="1">
              <a:lnSpc>
                <a:spcPct val="80000"/>
              </a:lnSpc>
            </a:pPr>
            <a:r>
              <a:rPr lang="lt-LT" sz="2000" smtClean="0">
                <a:latin typeface="Arial" charset="0"/>
              </a:rPr>
              <a:t>Buhalterinė apskaita;</a:t>
            </a:r>
          </a:p>
          <a:p>
            <a:pPr eaLnBrk="1" hangingPunct="1">
              <a:lnSpc>
                <a:spcPct val="80000"/>
              </a:lnSpc>
            </a:pPr>
            <a:r>
              <a:rPr lang="lt-LT" sz="2000" smtClean="0">
                <a:latin typeface="Arial" charset="0"/>
              </a:rPr>
              <a:t>Administravimas.</a:t>
            </a:r>
            <a:endParaRPr lang="en-US" sz="2000" smtClean="0">
              <a:latin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CEAAB248-FCD0-41CC-A077-052246D16E4A}"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5122"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Projektų valdymo procesai</a:t>
            </a:r>
            <a:endParaRPr lang="en-US" smtClean="0">
              <a:effectLst>
                <a:outerShdw blurRad="38100" dist="38100" dir="2700000" algn="tl">
                  <a:srgbClr val="C0C0C0"/>
                </a:outerShdw>
              </a:effectLst>
              <a:latin typeface="Arial" pitchFamily="34" charset="0"/>
            </a:endParaRPr>
          </a:p>
        </p:txBody>
      </p:sp>
      <p:sp>
        <p:nvSpPr>
          <p:cNvPr id="30723" name="Rectangle 3"/>
          <p:cNvSpPr>
            <a:spLocks noGrp="1" noChangeArrowheads="1"/>
          </p:cNvSpPr>
          <p:nvPr>
            <p:ph type="body" idx="4294967295"/>
          </p:nvPr>
        </p:nvSpPr>
        <p:spPr/>
        <p:txBody>
          <a:bodyPr lIns="92075" tIns="46038" rIns="92075" bIns="46038"/>
          <a:lstStyle/>
          <a:p>
            <a:pPr eaLnBrk="1" hangingPunct="1">
              <a:lnSpc>
                <a:spcPct val="90000"/>
              </a:lnSpc>
            </a:pPr>
            <a:r>
              <a:rPr lang="lt-LT" sz="2400" b="1" smtClean="0">
                <a:latin typeface="Arial" charset="0"/>
              </a:rPr>
              <a:t>Projekto inicijavimas</a:t>
            </a:r>
          </a:p>
          <a:p>
            <a:pPr eaLnBrk="1" hangingPunct="1">
              <a:lnSpc>
                <a:spcPct val="90000"/>
              </a:lnSpc>
              <a:buFont typeface="Wingdings" pitchFamily="2" charset="2"/>
              <a:buNone/>
            </a:pPr>
            <a:r>
              <a:rPr lang="lt-LT" sz="2400" smtClean="0">
                <a:latin typeface="Arial" charset="0"/>
              </a:rPr>
              <a:t>		-Projekto idėjos analizė</a:t>
            </a:r>
          </a:p>
          <a:p>
            <a:pPr eaLnBrk="1" hangingPunct="1">
              <a:lnSpc>
                <a:spcPct val="90000"/>
              </a:lnSpc>
              <a:buFont typeface="Wingdings" pitchFamily="2" charset="2"/>
              <a:buNone/>
            </a:pPr>
            <a:r>
              <a:rPr lang="lt-LT" sz="2400" smtClean="0">
                <a:latin typeface="Arial" charset="0"/>
              </a:rPr>
              <a:t>		-Projekto idėjos atrankos metodai</a:t>
            </a:r>
          </a:p>
          <a:p>
            <a:pPr eaLnBrk="1" hangingPunct="1">
              <a:lnSpc>
                <a:spcPct val="90000"/>
              </a:lnSpc>
            </a:pPr>
            <a:r>
              <a:rPr lang="lt-LT" sz="2400" b="1" smtClean="0">
                <a:latin typeface="Arial" charset="0"/>
              </a:rPr>
              <a:t>Projekto planavimas</a:t>
            </a:r>
          </a:p>
          <a:p>
            <a:pPr eaLnBrk="1" hangingPunct="1">
              <a:lnSpc>
                <a:spcPct val="90000"/>
              </a:lnSpc>
              <a:buFont typeface="Wingdings" pitchFamily="2" charset="2"/>
              <a:buNone/>
            </a:pPr>
            <a:r>
              <a:rPr lang="lt-LT" sz="2400" smtClean="0">
                <a:latin typeface="Arial" charset="0"/>
              </a:rPr>
              <a:t>		-Planavimo principai</a:t>
            </a:r>
          </a:p>
          <a:p>
            <a:pPr eaLnBrk="1" hangingPunct="1">
              <a:lnSpc>
                <a:spcPct val="90000"/>
              </a:lnSpc>
              <a:buFont typeface="Wingdings" pitchFamily="2" charset="2"/>
              <a:buNone/>
            </a:pPr>
            <a:r>
              <a:rPr lang="lt-LT" sz="2400" smtClean="0">
                <a:latin typeface="Arial" charset="0"/>
              </a:rPr>
              <a:t>		-Turinio planavimas</a:t>
            </a:r>
          </a:p>
          <a:p>
            <a:pPr eaLnBrk="1" hangingPunct="1">
              <a:lnSpc>
                <a:spcPct val="90000"/>
              </a:lnSpc>
              <a:buFont typeface="Wingdings" pitchFamily="2" charset="2"/>
              <a:buNone/>
            </a:pPr>
            <a:r>
              <a:rPr lang="lt-LT" sz="2400" smtClean="0">
                <a:latin typeface="Arial" charset="0"/>
              </a:rPr>
              <a:t>		-Kalendorinis planavimas</a:t>
            </a:r>
          </a:p>
          <a:p>
            <a:pPr eaLnBrk="1" hangingPunct="1">
              <a:lnSpc>
                <a:spcPct val="90000"/>
              </a:lnSpc>
              <a:buFont typeface="Wingdings" pitchFamily="2" charset="2"/>
              <a:buNone/>
            </a:pPr>
            <a:r>
              <a:rPr lang="lt-LT" sz="2400" smtClean="0">
                <a:latin typeface="Arial" charset="0"/>
              </a:rPr>
              <a:t>		-Atsakomybės pasiskirstymas</a:t>
            </a:r>
          </a:p>
          <a:p>
            <a:pPr eaLnBrk="1" hangingPunct="1">
              <a:lnSpc>
                <a:spcPct val="90000"/>
              </a:lnSpc>
              <a:buFont typeface="Wingdings" pitchFamily="2" charset="2"/>
              <a:buNone/>
            </a:pPr>
            <a:r>
              <a:rPr lang="lt-LT" sz="2400" smtClean="0">
                <a:latin typeface="Arial" charset="0"/>
              </a:rPr>
              <a:t>		-Projekto vertės planavimas</a:t>
            </a:r>
          </a:p>
          <a:p>
            <a:pPr eaLnBrk="1" hangingPunct="1">
              <a:lnSpc>
                <a:spcPct val="90000"/>
              </a:lnSpc>
              <a:buFont typeface="Wingdings" pitchFamily="2" charset="2"/>
              <a:buNone/>
            </a:pPr>
            <a:r>
              <a:rPr lang="lt-LT" sz="2400" smtClean="0">
                <a:latin typeface="Arial" charset="0"/>
              </a:rPr>
              <a:t>		-Bendras galutinis planas</a:t>
            </a:r>
            <a:endParaRPr lang="en-US" sz="2400" smtClean="0">
              <a:latin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4566D259-21C8-41CC-976D-CD3211337754}"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2466"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Projekto inicijavimas</a:t>
            </a:r>
            <a:endParaRPr lang="en-US" smtClean="0">
              <a:effectLst>
                <a:outerShdw blurRad="38100" dist="38100" dir="2700000" algn="tl">
                  <a:srgbClr val="C0C0C0"/>
                </a:outerShdw>
              </a:effectLst>
              <a:latin typeface="Arial" pitchFamily="34" charset="0"/>
            </a:endParaRPr>
          </a:p>
        </p:txBody>
      </p:sp>
      <p:sp>
        <p:nvSpPr>
          <p:cNvPr id="31747" name="Rectangle 3"/>
          <p:cNvSpPr>
            <a:spLocks noGrp="1" noChangeArrowheads="1"/>
          </p:cNvSpPr>
          <p:nvPr>
            <p:ph type="body" idx="4294967295"/>
          </p:nvPr>
        </p:nvSpPr>
        <p:spPr/>
        <p:txBody>
          <a:bodyPr lIns="92075" tIns="46038" rIns="92075" bIns="46038"/>
          <a:lstStyle/>
          <a:p>
            <a:pPr eaLnBrk="1" hangingPunct="1"/>
            <a:r>
              <a:rPr lang="lt-LT" smtClean="0">
                <a:latin typeface="Arial" charset="0"/>
              </a:rPr>
              <a:t>Projekto inicijavimas- tai projekto gyvavimo pradžios momentas.</a:t>
            </a:r>
            <a:endParaRPr lang="en-US" smtClean="0">
              <a:latin typeface="Arial" charset="0"/>
            </a:endParaRPr>
          </a:p>
          <a:p>
            <a:pPr eaLnBrk="1" hangingPunct="1">
              <a:buFont typeface="Wingdings" pitchFamily="2" charset="2"/>
              <a:buNone/>
            </a:pPr>
            <a:endParaRPr lang="lt-LT" smtClean="0">
              <a:latin typeface="Arial" charset="0"/>
            </a:endParaRPr>
          </a:p>
          <a:p>
            <a:pPr eaLnBrk="1" hangingPunct="1"/>
            <a:r>
              <a:rPr lang="lt-LT" smtClean="0">
                <a:latin typeface="Arial" charset="0"/>
              </a:rPr>
              <a:t>Projektas kaip sumanymas ar idėja atsiranda analizuojant susidariusią konfliktinę situaciją ar problemą.</a:t>
            </a:r>
            <a:endParaRPr lang="en-US" smtClean="0">
              <a:latin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245EAAF9-7179-462A-BFAC-D3E6757A3D6F}"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3490"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Projekto idėjos analizė</a:t>
            </a:r>
            <a:endParaRPr lang="en-US" smtClean="0">
              <a:effectLst>
                <a:outerShdw blurRad="38100" dist="38100" dir="2700000" algn="tl">
                  <a:srgbClr val="C0C0C0"/>
                </a:outerShdw>
              </a:effectLst>
              <a:latin typeface="Arial" pitchFamily="34" charset="0"/>
            </a:endParaRPr>
          </a:p>
        </p:txBody>
      </p:sp>
      <p:sp>
        <p:nvSpPr>
          <p:cNvPr id="32771" name="Rectangle 3"/>
          <p:cNvSpPr>
            <a:spLocks noGrp="1" noChangeArrowheads="1"/>
          </p:cNvSpPr>
          <p:nvPr>
            <p:ph type="body" idx="4294967295"/>
          </p:nvPr>
        </p:nvSpPr>
        <p:spPr/>
        <p:txBody>
          <a:bodyPr lIns="92075" tIns="46038" rIns="92075" bIns="46038"/>
          <a:lstStyle/>
          <a:p>
            <a:pPr eaLnBrk="1" hangingPunct="1"/>
            <a:r>
              <a:rPr lang="lt-LT" smtClean="0">
                <a:latin typeface="Arial" charset="0"/>
              </a:rPr>
              <a:t>Techninė analizė;</a:t>
            </a:r>
          </a:p>
          <a:p>
            <a:pPr eaLnBrk="1" hangingPunct="1"/>
            <a:r>
              <a:rPr lang="lt-LT" smtClean="0">
                <a:latin typeface="Arial" charset="0"/>
              </a:rPr>
              <a:t>Komercinė analizė;</a:t>
            </a:r>
          </a:p>
          <a:p>
            <a:pPr eaLnBrk="1" hangingPunct="1"/>
            <a:r>
              <a:rPr lang="lt-LT" smtClean="0">
                <a:latin typeface="Arial" charset="0"/>
              </a:rPr>
              <a:t>Finansinė analizė;</a:t>
            </a:r>
          </a:p>
          <a:p>
            <a:pPr eaLnBrk="1" hangingPunct="1"/>
            <a:r>
              <a:rPr lang="lt-LT" smtClean="0">
                <a:latin typeface="Arial" charset="0"/>
              </a:rPr>
              <a:t>Ekologinis įvertinimas;</a:t>
            </a:r>
          </a:p>
          <a:p>
            <a:pPr eaLnBrk="1" hangingPunct="1"/>
            <a:r>
              <a:rPr lang="lt-LT" smtClean="0">
                <a:latin typeface="Arial" charset="0"/>
              </a:rPr>
              <a:t>Organizacinė analizė;</a:t>
            </a:r>
          </a:p>
          <a:p>
            <a:pPr eaLnBrk="1" hangingPunct="1"/>
            <a:r>
              <a:rPr lang="lt-LT" smtClean="0">
                <a:latin typeface="Arial" charset="0"/>
              </a:rPr>
              <a:t>Socialinė analizė.</a:t>
            </a:r>
          </a:p>
          <a:p>
            <a:pPr eaLnBrk="1" hangingPunct="1"/>
            <a:endParaRPr lang="en-US" smtClean="0">
              <a:latin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A18EC99B-3AD6-4D91-B641-E6B9176AAAC1}"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6562"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Projekto planavimas</a:t>
            </a:r>
            <a:endParaRPr lang="en-US" smtClean="0">
              <a:effectLst>
                <a:outerShdw blurRad="38100" dist="38100" dir="2700000" algn="tl">
                  <a:srgbClr val="C0C0C0"/>
                </a:outerShdw>
              </a:effectLst>
              <a:latin typeface="Arial" pitchFamily="34" charset="0"/>
            </a:endParaRPr>
          </a:p>
        </p:txBody>
      </p:sp>
      <p:sp>
        <p:nvSpPr>
          <p:cNvPr id="33795" name="Rectangle 3"/>
          <p:cNvSpPr>
            <a:spLocks noGrp="1" noChangeArrowheads="1"/>
          </p:cNvSpPr>
          <p:nvPr>
            <p:ph type="body" idx="4294967295"/>
          </p:nvPr>
        </p:nvSpPr>
        <p:spPr>
          <a:xfrm>
            <a:off x="755650" y="2017713"/>
            <a:ext cx="8199438" cy="4114800"/>
          </a:xfrm>
        </p:spPr>
        <p:txBody>
          <a:bodyPr lIns="92075" tIns="46038" rIns="92075" bIns="46038"/>
          <a:lstStyle/>
          <a:p>
            <a:pPr eaLnBrk="1" hangingPunct="1">
              <a:buFont typeface="Wingdings" pitchFamily="2" charset="2"/>
              <a:buNone/>
            </a:pPr>
            <a:r>
              <a:rPr lang="lt-LT" smtClean="0"/>
              <a:t>		</a:t>
            </a:r>
            <a:r>
              <a:rPr lang="lt-LT" smtClean="0">
                <a:latin typeface="Arial" charset="0"/>
              </a:rPr>
              <a:t>Tai procesas, kuriuo siekiama surasti geriausia veiksmų eigą, atitinkančią projekto aplinkoje susidariusią situaciją, numatyti reikiamus išteklius, sudaryti biudžetą. </a:t>
            </a:r>
          </a:p>
          <a:p>
            <a:pPr eaLnBrk="1" hangingPunct="1">
              <a:buFont typeface="Wingdings" pitchFamily="2" charset="2"/>
              <a:buNone/>
            </a:pPr>
            <a:r>
              <a:rPr lang="lt-LT" smtClean="0">
                <a:latin typeface="Arial" charset="0"/>
              </a:rPr>
              <a:t>		Šis procesas apima visą projektą- nuo jo inicijavimo iki užbaigimo.</a:t>
            </a:r>
            <a:endParaRPr lang="en-US" smtClean="0">
              <a:latin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766463CC-0633-4D5D-9C4A-C09548F51E97}"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5538"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Projekto planavimo principai</a:t>
            </a:r>
            <a:endParaRPr lang="en-US" smtClean="0">
              <a:effectLst>
                <a:outerShdw blurRad="38100" dist="38100" dir="2700000" algn="tl">
                  <a:srgbClr val="C0C0C0"/>
                </a:outerShdw>
              </a:effectLst>
              <a:latin typeface="Arial" pitchFamily="34" charset="0"/>
            </a:endParaRPr>
          </a:p>
        </p:txBody>
      </p:sp>
      <p:sp>
        <p:nvSpPr>
          <p:cNvPr id="34819" name="Rectangle 3"/>
          <p:cNvSpPr>
            <a:spLocks noGrp="1" noChangeArrowheads="1"/>
          </p:cNvSpPr>
          <p:nvPr>
            <p:ph type="body" idx="4294967295"/>
          </p:nvPr>
        </p:nvSpPr>
        <p:spPr/>
        <p:txBody>
          <a:bodyPr lIns="92075" tIns="46038" rIns="92075" bIns="46038"/>
          <a:lstStyle/>
          <a:p>
            <a:pPr eaLnBrk="1" hangingPunct="1">
              <a:lnSpc>
                <a:spcPct val="90000"/>
              </a:lnSpc>
            </a:pPr>
            <a:r>
              <a:rPr lang="lt-LT" sz="2400" smtClean="0">
                <a:latin typeface="Arial" charset="0"/>
              </a:rPr>
              <a:t>Orientacija į tikslą;</a:t>
            </a:r>
          </a:p>
          <a:p>
            <a:pPr eaLnBrk="1" hangingPunct="1">
              <a:lnSpc>
                <a:spcPct val="90000"/>
              </a:lnSpc>
            </a:pPr>
            <a:r>
              <a:rPr lang="lt-LT" sz="2400" smtClean="0">
                <a:latin typeface="Arial" charset="0"/>
              </a:rPr>
              <a:t>Kompleksiškumas;</a:t>
            </a:r>
          </a:p>
          <a:p>
            <a:pPr eaLnBrk="1" hangingPunct="1">
              <a:lnSpc>
                <a:spcPct val="90000"/>
              </a:lnSpc>
            </a:pPr>
            <a:r>
              <a:rPr lang="lt-LT" sz="2400" smtClean="0">
                <a:latin typeface="Arial" charset="0"/>
              </a:rPr>
              <a:t>Išteklių balansas;</a:t>
            </a:r>
          </a:p>
          <a:p>
            <a:pPr eaLnBrk="1" hangingPunct="1">
              <a:lnSpc>
                <a:spcPct val="90000"/>
              </a:lnSpc>
            </a:pPr>
            <a:r>
              <a:rPr lang="lt-LT" sz="2400" smtClean="0">
                <a:latin typeface="Arial" charset="0"/>
              </a:rPr>
              <a:t>Sistemiškumas;</a:t>
            </a:r>
          </a:p>
          <a:p>
            <a:pPr eaLnBrk="1" hangingPunct="1">
              <a:lnSpc>
                <a:spcPct val="90000"/>
              </a:lnSpc>
            </a:pPr>
            <a:r>
              <a:rPr lang="lt-LT" sz="2400" smtClean="0">
                <a:latin typeface="Arial" charset="0"/>
              </a:rPr>
              <a:t>Lankstumas;</a:t>
            </a:r>
          </a:p>
          <a:p>
            <a:pPr eaLnBrk="1" hangingPunct="1">
              <a:lnSpc>
                <a:spcPct val="90000"/>
              </a:lnSpc>
            </a:pPr>
            <a:r>
              <a:rPr lang="lt-LT" sz="2400" smtClean="0">
                <a:latin typeface="Arial" charset="0"/>
              </a:rPr>
              <a:t>Funkcionalumas;</a:t>
            </a:r>
          </a:p>
          <a:p>
            <a:pPr eaLnBrk="1" hangingPunct="1">
              <a:lnSpc>
                <a:spcPct val="90000"/>
              </a:lnSpc>
            </a:pPr>
            <a:r>
              <a:rPr lang="lt-LT" sz="2400" smtClean="0">
                <a:latin typeface="Arial" charset="0"/>
              </a:rPr>
              <a:t>Optimalumas;</a:t>
            </a:r>
          </a:p>
          <a:p>
            <a:pPr eaLnBrk="1" hangingPunct="1">
              <a:lnSpc>
                <a:spcPct val="90000"/>
              </a:lnSpc>
            </a:pPr>
            <a:r>
              <a:rPr lang="lt-LT" sz="2400" smtClean="0">
                <a:latin typeface="Arial" charset="0"/>
              </a:rPr>
              <a:t>Nepertraukiamumas;</a:t>
            </a:r>
          </a:p>
          <a:p>
            <a:pPr eaLnBrk="1" hangingPunct="1">
              <a:lnSpc>
                <a:spcPct val="90000"/>
              </a:lnSpc>
            </a:pPr>
            <a:r>
              <a:rPr lang="lt-LT" sz="2400" smtClean="0">
                <a:latin typeface="Arial" charset="0"/>
              </a:rPr>
              <a:t>Stabilumas;</a:t>
            </a:r>
          </a:p>
          <a:p>
            <a:pPr eaLnBrk="1" hangingPunct="1">
              <a:lnSpc>
                <a:spcPct val="90000"/>
              </a:lnSpc>
            </a:pPr>
            <a:r>
              <a:rPr lang="lt-LT" sz="2400" smtClean="0">
                <a:latin typeface="Arial" charset="0"/>
              </a:rPr>
              <a:t>Suderinamumas ir logiškumas.</a:t>
            </a:r>
            <a:endParaRPr lang="en-US" sz="2400" smtClean="0">
              <a:latin typeface="Arial"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A26514A4-F27B-437D-AF23-DABDBA46FBED}"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7586"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Projekto turinio planavimas</a:t>
            </a:r>
            <a:endParaRPr lang="en-US" smtClean="0">
              <a:effectLst>
                <a:outerShdw blurRad="38100" dist="38100" dir="2700000" algn="tl">
                  <a:srgbClr val="C0C0C0"/>
                </a:outerShdw>
              </a:effectLst>
              <a:latin typeface="Arial" pitchFamily="34" charset="0"/>
            </a:endParaRPr>
          </a:p>
        </p:txBody>
      </p:sp>
      <p:sp>
        <p:nvSpPr>
          <p:cNvPr id="35843" name="Rectangle 3"/>
          <p:cNvSpPr>
            <a:spLocks noGrp="1" noChangeArrowheads="1"/>
          </p:cNvSpPr>
          <p:nvPr>
            <p:ph type="body" idx="4294967295"/>
          </p:nvPr>
        </p:nvSpPr>
        <p:spPr>
          <a:xfrm>
            <a:off x="1116013" y="1844675"/>
            <a:ext cx="7772400" cy="4114800"/>
          </a:xfrm>
        </p:spPr>
        <p:txBody>
          <a:bodyPr lIns="92075" tIns="46038" rIns="92075" bIns="46038"/>
          <a:lstStyle/>
          <a:p>
            <a:pPr eaLnBrk="1" hangingPunct="1"/>
            <a:r>
              <a:rPr lang="lt-LT" smtClean="0">
                <a:latin typeface="Arial" charset="0"/>
              </a:rPr>
              <a:t>Turinio identifikavimas:</a:t>
            </a:r>
          </a:p>
          <a:p>
            <a:pPr lvl="1" eaLnBrk="1" hangingPunct="1"/>
            <a:r>
              <a:rPr lang="lt-LT" sz="2400" smtClean="0">
                <a:latin typeface="Arial" charset="0"/>
              </a:rPr>
              <a:t>Numatomi ir apibrėžiami projekto tikslai (pagrindinis ir smulkesnieji); </a:t>
            </a:r>
          </a:p>
          <a:p>
            <a:pPr lvl="1" eaLnBrk="1" hangingPunct="1"/>
            <a:r>
              <a:rPr lang="lt-LT" sz="2400" smtClean="0">
                <a:latin typeface="Arial" charset="0"/>
              </a:rPr>
              <a:t>Nustatomi detalūs projekto  rezultatai;</a:t>
            </a:r>
          </a:p>
          <a:p>
            <a:pPr lvl="1" eaLnBrk="1" hangingPunct="1"/>
            <a:r>
              <a:rPr lang="lt-LT" sz="2400" smtClean="0">
                <a:latin typeface="Arial" charset="0"/>
              </a:rPr>
              <a:t>Formuojamos tikslo siekimo alternatyvos ir , atlikus analizę, atrenkama geriausioji.</a:t>
            </a:r>
          </a:p>
          <a:p>
            <a:pPr eaLnBrk="1" hangingPunct="1"/>
            <a:r>
              <a:rPr lang="lt-LT" smtClean="0">
                <a:latin typeface="Arial" charset="0"/>
              </a:rPr>
              <a:t>Projekto turinio detalizavimas:</a:t>
            </a:r>
          </a:p>
          <a:p>
            <a:pPr lvl="1" eaLnBrk="1" hangingPunct="1"/>
            <a:r>
              <a:rPr lang="lt-LT" sz="2400" smtClean="0">
                <a:latin typeface="Arial" charset="0"/>
              </a:rPr>
              <a:t>Tikslams pasiekti reikalingų uždavinių skaidymas į smulkesnius ir lengviau valdomus komponentus.</a:t>
            </a:r>
            <a:endParaRPr lang="en-US" sz="2400" smtClean="0">
              <a:latin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EE1EE2BF-BBD0-4AE5-986D-4377531FEF07}"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8610"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Kalendorinis planavimas</a:t>
            </a:r>
            <a:endParaRPr lang="en-US" smtClean="0">
              <a:effectLst>
                <a:outerShdw blurRad="38100" dist="38100" dir="2700000" algn="tl">
                  <a:srgbClr val="C0C0C0"/>
                </a:outerShdw>
              </a:effectLst>
              <a:latin typeface="Arial" pitchFamily="34" charset="0"/>
            </a:endParaRPr>
          </a:p>
        </p:txBody>
      </p:sp>
      <p:sp>
        <p:nvSpPr>
          <p:cNvPr id="36867" name="Rectangle 3"/>
          <p:cNvSpPr>
            <a:spLocks noGrp="1" noChangeArrowheads="1"/>
          </p:cNvSpPr>
          <p:nvPr>
            <p:ph type="body" idx="4294967295"/>
          </p:nvPr>
        </p:nvSpPr>
        <p:spPr/>
        <p:txBody>
          <a:bodyPr lIns="92075" tIns="46038" rIns="92075" bIns="46038"/>
          <a:lstStyle/>
          <a:p>
            <a:pPr eaLnBrk="1" hangingPunct="1">
              <a:lnSpc>
                <a:spcPct val="80000"/>
              </a:lnSpc>
              <a:buFont typeface="Wingdings" pitchFamily="2" charset="2"/>
              <a:buNone/>
            </a:pPr>
            <a:r>
              <a:rPr lang="lt-LT" sz="2800" b="1" smtClean="0">
                <a:latin typeface="Arial" charset="0"/>
              </a:rPr>
              <a:t>Kalendorinio plano sudarymo etapai:</a:t>
            </a:r>
          </a:p>
          <a:p>
            <a:pPr eaLnBrk="1" hangingPunct="1">
              <a:lnSpc>
                <a:spcPct val="80000"/>
              </a:lnSpc>
            </a:pPr>
            <a:r>
              <a:rPr lang="lt-LT" sz="2800" smtClean="0">
                <a:latin typeface="Arial" charset="0"/>
              </a:rPr>
              <a:t>darbų sąrašo sudarymas;</a:t>
            </a:r>
          </a:p>
          <a:p>
            <a:pPr eaLnBrk="1" hangingPunct="1">
              <a:lnSpc>
                <a:spcPct val="80000"/>
              </a:lnSpc>
            </a:pPr>
            <a:r>
              <a:rPr lang="lt-LT" sz="2800" smtClean="0">
                <a:latin typeface="Arial" charset="0"/>
              </a:rPr>
              <a:t>darbų eiliškumo ir tarpusavio priklausomybės numatymas;</a:t>
            </a:r>
          </a:p>
          <a:p>
            <a:pPr eaLnBrk="1" hangingPunct="1">
              <a:lnSpc>
                <a:spcPct val="80000"/>
              </a:lnSpc>
            </a:pPr>
            <a:r>
              <a:rPr lang="lt-LT" sz="2800" smtClean="0">
                <a:latin typeface="Arial" charset="0"/>
              </a:rPr>
              <a:t>atlikimo trukmės, darbo pradžios ir pabaigos momento nustatymas;</a:t>
            </a:r>
          </a:p>
          <a:p>
            <a:pPr eaLnBrk="1" hangingPunct="1">
              <a:lnSpc>
                <a:spcPct val="80000"/>
              </a:lnSpc>
            </a:pPr>
            <a:r>
              <a:rPr lang="lt-LT" sz="2800" smtClean="0">
                <a:latin typeface="Arial" charset="0"/>
              </a:rPr>
              <a:t>išteklių planavimas ir atskaitomybės paskirstymas;</a:t>
            </a:r>
          </a:p>
          <a:p>
            <a:pPr eaLnBrk="1" hangingPunct="1">
              <a:lnSpc>
                <a:spcPct val="80000"/>
              </a:lnSpc>
            </a:pPr>
            <a:r>
              <a:rPr lang="lt-LT" sz="2800" smtClean="0">
                <a:latin typeface="Arial" charset="0"/>
              </a:rPr>
              <a:t>gairių plano kūrimas;</a:t>
            </a:r>
          </a:p>
          <a:p>
            <a:pPr eaLnBrk="1" hangingPunct="1">
              <a:lnSpc>
                <a:spcPct val="80000"/>
              </a:lnSpc>
            </a:pPr>
            <a:r>
              <a:rPr lang="lt-LT" sz="2800" smtClean="0">
                <a:latin typeface="Arial" charset="0"/>
              </a:rPr>
              <a:t>projekto grafiko kūrimas.</a:t>
            </a:r>
            <a:endParaRPr lang="en-US" sz="2800" smtClean="0">
              <a:latin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61C356A8-15E5-4015-8968-6E2A481840D2}"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9634"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Atsakomybės paskirstymas</a:t>
            </a:r>
            <a:endParaRPr lang="en-US" smtClean="0">
              <a:effectLst>
                <a:outerShdw blurRad="38100" dist="38100" dir="2700000" algn="tl">
                  <a:srgbClr val="C0C0C0"/>
                </a:outerShdw>
              </a:effectLst>
              <a:latin typeface="Arial" pitchFamily="34" charset="0"/>
            </a:endParaRPr>
          </a:p>
        </p:txBody>
      </p:sp>
      <p:sp>
        <p:nvSpPr>
          <p:cNvPr id="37891" name="Rectangle 3"/>
          <p:cNvSpPr>
            <a:spLocks noGrp="1" noChangeArrowheads="1"/>
          </p:cNvSpPr>
          <p:nvPr>
            <p:ph type="body" idx="4294967295"/>
          </p:nvPr>
        </p:nvSpPr>
        <p:spPr>
          <a:xfrm>
            <a:off x="755650" y="2060575"/>
            <a:ext cx="7772400" cy="4114800"/>
          </a:xfrm>
        </p:spPr>
        <p:txBody>
          <a:bodyPr lIns="92075" tIns="46038" rIns="92075" bIns="46038"/>
          <a:lstStyle/>
          <a:p>
            <a:pPr algn="ctr" eaLnBrk="1" hangingPunct="1">
              <a:buFont typeface="Wingdings" pitchFamily="2" charset="2"/>
              <a:buNone/>
            </a:pPr>
            <a:r>
              <a:rPr lang="en-US" smtClean="0">
                <a:latin typeface="Arial" charset="0"/>
              </a:rPr>
              <a:t>	</a:t>
            </a:r>
            <a:r>
              <a:rPr lang="lt-LT" smtClean="0">
                <a:latin typeface="Arial" charset="0"/>
              </a:rPr>
              <a:t>Siekiant užfiksuoti informaciją apie atsakingus asmenis, projekte sudaroma atsakomybės matrica, kuri ne tik parodo, kas už ką yra atsakingas, bet ir atskleidžia personalo tarpusavio santykius atliekant konkrečius darbus.</a:t>
            </a:r>
            <a:endParaRPr lang="en-US" smtClean="0">
              <a:latin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5872D6DD-1583-4741-81A1-4FB4509E174B}"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70658"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Projekto vertės planavimas</a:t>
            </a:r>
            <a:endParaRPr lang="en-US" smtClean="0">
              <a:effectLst>
                <a:outerShdw blurRad="38100" dist="38100" dir="2700000" algn="tl">
                  <a:srgbClr val="C0C0C0"/>
                </a:outerShdw>
              </a:effectLst>
              <a:latin typeface="Arial" pitchFamily="34" charset="0"/>
            </a:endParaRPr>
          </a:p>
        </p:txBody>
      </p:sp>
      <p:sp>
        <p:nvSpPr>
          <p:cNvPr id="38915" name="Rectangle 3"/>
          <p:cNvSpPr>
            <a:spLocks noGrp="1" noChangeArrowheads="1"/>
          </p:cNvSpPr>
          <p:nvPr>
            <p:ph type="body" idx="4294967295"/>
          </p:nvPr>
        </p:nvSpPr>
        <p:spPr/>
        <p:txBody>
          <a:bodyPr lIns="92075" tIns="46038" rIns="92075" bIns="46038"/>
          <a:lstStyle/>
          <a:p>
            <a:pPr eaLnBrk="1" hangingPunct="1">
              <a:lnSpc>
                <a:spcPct val="80000"/>
              </a:lnSpc>
            </a:pPr>
            <a:r>
              <a:rPr lang="lt-LT" sz="2800" smtClean="0">
                <a:latin typeface="Arial" charset="0"/>
              </a:rPr>
              <a:t>Išteklių planavimas- nustatomi projektui įgyvendinti reikalingi išteklių kiekiai;</a:t>
            </a:r>
          </a:p>
          <a:p>
            <a:pPr eaLnBrk="1" hangingPunct="1">
              <a:lnSpc>
                <a:spcPct val="80000"/>
              </a:lnSpc>
            </a:pPr>
            <a:r>
              <a:rPr lang="lt-LT" sz="2800" smtClean="0">
                <a:latin typeface="Arial" charset="0"/>
              </a:rPr>
              <a:t>Projekto vertės (kainos) nustatymas- numatoma darbo jėgos bei kitų išteklių preliminari kaina;</a:t>
            </a:r>
          </a:p>
          <a:p>
            <a:pPr eaLnBrk="1" hangingPunct="1">
              <a:lnSpc>
                <a:spcPct val="80000"/>
              </a:lnSpc>
            </a:pPr>
            <a:r>
              <a:rPr lang="lt-LT" sz="2800" smtClean="0">
                <a:latin typeface="Arial" charset="0"/>
              </a:rPr>
              <a:t>Projekto biudžeto parengimas- sudaromas numatomų išlaidų planas, atsižvelgiant į projekto įgyvendinimo terminus;</a:t>
            </a:r>
          </a:p>
          <a:p>
            <a:pPr eaLnBrk="1" hangingPunct="1">
              <a:lnSpc>
                <a:spcPct val="80000"/>
              </a:lnSpc>
            </a:pPr>
            <a:r>
              <a:rPr lang="lt-LT" sz="2800" smtClean="0">
                <a:latin typeface="Arial" charset="0"/>
              </a:rPr>
              <a:t>Kaštų kontrolė- projekto biudžeto pasikeitimų kontrolė</a:t>
            </a:r>
            <a:r>
              <a:rPr lang="en-US" sz="2800" smtClean="0">
                <a:latin typeface="Arial" charset="0"/>
              </a:rPr>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Date Placeholder 3"/>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246639E6-B35B-4486-B926-6E5F0D8ABA13}"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71682"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Bendras galutinis planas</a:t>
            </a:r>
            <a:endParaRPr lang="en-US" smtClean="0">
              <a:effectLst>
                <a:outerShdw blurRad="38100" dist="38100" dir="2700000" algn="tl">
                  <a:srgbClr val="C0C0C0"/>
                </a:outerShdw>
              </a:effectLst>
              <a:latin typeface="Arial" pitchFamily="34" charset="0"/>
            </a:endParaRPr>
          </a:p>
        </p:txBody>
      </p:sp>
      <p:sp>
        <p:nvSpPr>
          <p:cNvPr id="39939" name="Rectangle 3"/>
          <p:cNvSpPr>
            <a:spLocks noGrp="1" noChangeArrowheads="1"/>
          </p:cNvSpPr>
          <p:nvPr>
            <p:ph type="body" idx="4294967295"/>
          </p:nvPr>
        </p:nvSpPr>
        <p:spPr/>
        <p:txBody>
          <a:bodyPr lIns="92075" tIns="46038" rIns="92075" bIns="46038"/>
          <a:lstStyle/>
          <a:p>
            <a:pPr eaLnBrk="1" hangingPunct="1">
              <a:lnSpc>
                <a:spcPct val="90000"/>
              </a:lnSpc>
              <a:buFont typeface="Wingdings" pitchFamily="2" charset="2"/>
              <a:buNone/>
            </a:pPr>
            <a:r>
              <a:rPr lang="en-US" sz="2400" smtClean="0"/>
              <a:t>	</a:t>
            </a:r>
            <a:r>
              <a:rPr lang="lt-LT" sz="2400" smtClean="0">
                <a:latin typeface="Arial" charset="0"/>
              </a:rPr>
              <a:t>Tai vientisas, formaliai patvirtintas dokumentas- projekto įgyvendinimo ir kontrolės pagrindas.</a:t>
            </a:r>
          </a:p>
          <a:p>
            <a:pPr eaLnBrk="1" hangingPunct="1">
              <a:lnSpc>
                <a:spcPct val="90000"/>
              </a:lnSpc>
              <a:buFont typeface="Wingdings" pitchFamily="2" charset="2"/>
              <a:buNone/>
            </a:pPr>
            <a:r>
              <a:rPr lang="en-US" sz="2400" smtClean="0">
                <a:latin typeface="Arial" charset="0"/>
              </a:rPr>
              <a:t>	</a:t>
            </a:r>
            <a:r>
              <a:rPr lang="lt-LT" sz="2400" b="1" smtClean="0">
                <a:latin typeface="Arial" charset="0"/>
              </a:rPr>
              <a:t>Galutinio plano sudarymo tikslas:</a:t>
            </a:r>
          </a:p>
          <a:p>
            <a:pPr eaLnBrk="1" hangingPunct="1">
              <a:lnSpc>
                <a:spcPct val="90000"/>
              </a:lnSpc>
            </a:pPr>
            <a:r>
              <a:rPr lang="lt-LT" sz="2400" smtClean="0">
                <a:latin typeface="Arial" charset="0"/>
              </a:rPr>
              <a:t>garantuoti informacinį projekto įgyvendinimo valdymo aprūpinimą;</a:t>
            </a:r>
          </a:p>
          <a:p>
            <a:pPr eaLnBrk="1" hangingPunct="1">
              <a:lnSpc>
                <a:spcPct val="90000"/>
              </a:lnSpc>
            </a:pPr>
            <a:r>
              <a:rPr lang="lt-LT" sz="2400" smtClean="0">
                <a:latin typeface="Arial" charset="0"/>
              </a:rPr>
              <a:t>patvirtinti projekto įgyvendinimo alternatyvos pasirinkimą;</a:t>
            </a:r>
          </a:p>
          <a:p>
            <a:pPr eaLnBrk="1" hangingPunct="1">
              <a:lnSpc>
                <a:spcPct val="90000"/>
              </a:lnSpc>
            </a:pPr>
            <a:r>
              <a:rPr lang="lt-LT" sz="2400" smtClean="0">
                <a:latin typeface="Arial" charset="0"/>
              </a:rPr>
              <a:t>nustatyti pagrindinius projekto kontrolės atlikimo momentus;</a:t>
            </a:r>
          </a:p>
          <a:p>
            <a:pPr eaLnBrk="1" hangingPunct="1">
              <a:lnSpc>
                <a:spcPct val="90000"/>
              </a:lnSpc>
            </a:pPr>
            <a:r>
              <a:rPr lang="lt-LT" sz="2400" smtClean="0">
                <a:latin typeface="Arial" charset="0"/>
              </a:rPr>
              <a:t>formalizuoti projekto dalyvių santykius.</a:t>
            </a:r>
            <a:endParaRPr lang="en-US" sz="2400" smtClean="0">
              <a:latin typeface="Arial"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Date Placeholder 4"/>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072D95CC-C356-43E0-A629-1F16B61AC2E9}"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131074" name="Rectangle 2"/>
          <p:cNvSpPr>
            <a:spLocks noGrp="1" noChangeArrowheads="1"/>
          </p:cNvSpPr>
          <p:nvPr>
            <p:ph type="title" idx="4294967295"/>
          </p:nvPr>
        </p:nvSpPr>
        <p:spPr/>
        <p:txBody>
          <a:bodyPr lIns="92075" tIns="46038" rIns="92075" bIns="46038" anchor="ctr"/>
          <a:lstStyle/>
          <a:p>
            <a:pPr eaLnBrk="1" hangingPunct="1">
              <a:defRPr/>
            </a:pPr>
            <a:r>
              <a:rPr lang="lt-LT" smtClean="0">
                <a:effectLst>
                  <a:outerShdw blurRad="38100" dist="38100" dir="2700000" algn="tl">
                    <a:srgbClr val="C0C0C0"/>
                  </a:outerShdw>
                </a:effectLst>
                <a:latin typeface="Arial" pitchFamily="34" charset="0"/>
              </a:rPr>
              <a:t>Kas yra projektas</a:t>
            </a:r>
            <a:r>
              <a:rPr lang="uk-UA" smtClean="0">
                <a:effectLst>
                  <a:outerShdw blurRad="38100" dist="38100" dir="2700000" algn="tl">
                    <a:srgbClr val="C0C0C0"/>
                  </a:outerShdw>
                </a:effectLst>
                <a:latin typeface="Arial" pitchFamily="34" charset="0"/>
              </a:rPr>
              <a:t>?</a:t>
            </a:r>
            <a:endParaRPr lang="lt-LT" smtClean="0">
              <a:effectLst>
                <a:outerShdw blurRad="38100" dist="38100" dir="2700000" algn="tl">
                  <a:srgbClr val="C0C0C0"/>
                </a:outerShdw>
              </a:effectLst>
              <a:latin typeface="Arial" pitchFamily="34" charset="0"/>
            </a:endParaRPr>
          </a:p>
        </p:txBody>
      </p:sp>
      <p:sp>
        <p:nvSpPr>
          <p:cNvPr id="131076" name="Rectangle 4"/>
          <p:cNvSpPr>
            <a:spLocks noGrp="1" noChangeArrowheads="1"/>
          </p:cNvSpPr>
          <p:nvPr>
            <p:ph type="body" sz="half" idx="4294967295"/>
          </p:nvPr>
        </p:nvSpPr>
        <p:spPr>
          <a:xfrm>
            <a:off x="1182688" y="2017713"/>
            <a:ext cx="7772400" cy="1982787"/>
          </a:xfrm>
        </p:spPr>
        <p:txBody>
          <a:bodyPr lIns="92075" tIns="46038" rIns="92075" bIns="46038"/>
          <a:lstStyle/>
          <a:p>
            <a:pPr eaLnBrk="1" hangingPunct="1">
              <a:buClr>
                <a:schemeClr val="tx2"/>
              </a:buClr>
              <a:buFont typeface="Monotype Sorts"/>
              <a:buNone/>
              <a:defRPr/>
            </a:pPr>
            <a:r>
              <a:rPr lang="uk-UA" sz="2800" smtClean="0"/>
              <a:t> </a:t>
            </a:r>
            <a:r>
              <a:rPr lang="lt-LT" sz="2800" smtClean="0">
                <a:effectLst>
                  <a:outerShdw blurRad="38100" dist="38100" dir="2700000" algn="tl">
                    <a:srgbClr val="C0C0C0"/>
                  </a:outerShdw>
                </a:effectLst>
                <a:latin typeface="Arial" pitchFamily="34" charset="0"/>
              </a:rPr>
              <a:t>Iniciatyva, keičianti situaciją</a:t>
            </a:r>
          </a:p>
          <a:p>
            <a:pPr eaLnBrk="1" hangingPunct="1">
              <a:defRPr/>
            </a:pPr>
            <a:endParaRPr lang="lt-LT" sz="2800" smtClean="0">
              <a:latin typeface="Arial" pitchFamily="34" charset="0"/>
            </a:endParaRPr>
          </a:p>
        </p:txBody>
      </p:sp>
      <p:sp>
        <p:nvSpPr>
          <p:cNvPr id="40964" name="Oval 6"/>
          <p:cNvSpPr>
            <a:spLocks noGrp="1" noChangeArrowheads="1"/>
          </p:cNvSpPr>
          <p:nvPr>
            <p:ph sz="half" idx="4294967295"/>
          </p:nvPr>
        </p:nvSpPr>
        <p:spPr>
          <a:xfrm>
            <a:off x="611188" y="2924175"/>
            <a:ext cx="1998662" cy="1979613"/>
          </a:xfrm>
          <a:prstGeom prst="ellipse">
            <a:avLst/>
          </a:prstGeom>
          <a:solidFill>
            <a:schemeClr val="accent1"/>
          </a:solidFill>
          <a:ln w="12700">
            <a:solidFill>
              <a:schemeClr val="tx1"/>
            </a:solidFill>
            <a:round/>
          </a:ln>
        </p:spPr>
        <p:txBody>
          <a:bodyPr lIns="92075" tIns="46038" rIns="92075" bIns="46038"/>
          <a:lstStyle/>
          <a:p>
            <a:pPr algn="ctr" eaLnBrk="1" hangingPunct="1">
              <a:buFont typeface="Wingdings" pitchFamily="2" charset="2"/>
              <a:buNone/>
            </a:pPr>
            <a:endParaRPr lang="lt-LT" sz="1800" smtClean="0"/>
          </a:p>
          <a:p>
            <a:pPr algn="ctr" eaLnBrk="1" hangingPunct="1">
              <a:buFont typeface="Wingdings" pitchFamily="2" charset="2"/>
              <a:buNone/>
            </a:pPr>
            <a:r>
              <a:rPr lang="uk-UA" sz="2000" smtClean="0">
                <a:latin typeface="Times New Roman" pitchFamily="18" charset="0"/>
              </a:rPr>
              <a:t>Situa</a:t>
            </a:r>
            <a:r>
              <a:rPr lang="lt-LT" sz="2000" smtClean="0">
                <a:latin typeface="Times New Roman" pitchFamily="18" charset="0"/>
              </a:rPr>
              <a:t>c</a:t>
            </a:r>
            <a:r>
              <a:rPr lang="uk-UA" sz="2000" smtClean="0">
                <a:latin typeface="Times New Roman" pitchFamily="18" charset="0"/>
              </a:rPr>
              <a:t>i</a:t>
            </a:r>
            <a:r>
              <a:rPr lang="lt-LT" sz="2000" smtClean="0">
                <a:latin typeface="Times New Roman" pitchFamily="18" charset="0"/>
              </a:rPr>
              <a:t>ja</a:t>
            </a:r>
            <a:r>
              <a:rPr lang="uk-UA" sz="2000" smtClean="0">
                <a:latin typeface="Times New Roman" pitchFamily="18" charset="0"/>
              </a:rPr>
              <a:t> A</a:t>
            </a:r>
            <a:endParaRPr lang="lt-LT" sz="2000" smtClean="0">
              <a:latin typeface="Times New Roman" pitchFamily="18" charset="0"/>
            </a:endParaRPr>
          </a:p>
        </p:txBody>
      </p:sp>
      <p:sp>
        <p:nvSpPr>
          <p:cNvPr id="40965" name="AutoShape 7"/>
          <p:cNvSpPr>
            <a:spLocks noChangeArrowheads="1"/>
          </p:cNvSpPr>
          <p:nvPr/>
        </p:nvSpPr>
        <p:spPr bwMode="auto">
          <a:xfrm>
            <a:off x="2627313" y="2997200"/>
            <a:ext cx="3644900" cy="1587500"/>
          </a:xfrm>
          <a:prstGeom prst="rightArrow">
            <a:avLst>
              <a:gd name="adj1" fmla="val 50000"/>
              <a:gd name="adj2" fmla="val 118031"/>
            </a:avLst>
          </a:prstGeom>
          <a:solidFill>
            <a:schemeClr val="accent2"/>
          </a:solidFill>
          <a:ln w="12700">
            <a:solidFill>
              <a:schemeClr val="tx1"/>
            </a:solidFill>
            <a:miter lim="800000"/>
            <a:headEnd/>
            <a:tailEnd/>
          </a:ln>
        </p:spPr>
        <p:txBody>
          <a:bodyPr wrap="none" anchor="ctr"/>
          <a:lstStyle/>
          <a:p>
            <a:pPr algn="ctr" eaLnBrk="0" hangingPunct="0"/>
            <a:r>
              <a:rPr lang="en-US" sz="2400">
                <a:latin typeface="Times New Roman Cyr" pitchFamily="18" charset="0"/>
              </a:rPr>
              <a:t>PROJE</a:t>
            </a:r>
            <a:r>
              <a:rPr lang="lt-LT" sz="2400">
                <a:latin typeface="Times New Roman Cyr" pitchFamily="18" charset="0"/>
              </a:rPr>
              <a:t>KTAS</a:t>
            </a:r>
            <a:endParaRPr lang="en-US" sz="2400">
              <a:latin typeface="Times New Roman Cyr" pitchFamily="18" charset="0"/>
            </a:endParaRPr>
          </a:p>
        </p:txBody>
      </p:sp>
      <p:sp>
        <p:nvSpPr>
          <p:cNvPr id="40966" name="Oval 8"/>
          <p:cNvSpPr>
            <a:spLocks noChangeArrowheads="1"/>
          </p:cNvSpPr>
          <p:nvPr/>
        </p:nvSpPr>
        <p:spPr bwMode="auto">
          <a:xfrm>
            <a:off x="6178550" y="2825750"/>
            <a:ext cx="2120900" cy="1892300"/>
          </a:xfrm>
          <a:prstGeom prst="ellipse">
            <a:avLst/>
          </a:prstGeom>
          <a:solidFill>
            <a:schemeClr val="accent1"/>
          </a:solidFill>
          <a:ln w="12700">
            <a:solidFill>
              <a:schemeClr val="tx1"/>
            </a:solidFill>
            <a:round/>
            <a:headEnd/>
            <a:tailEnd/>
          </a:ln>
        </p:spPr>
        <p:txBody>
          <a:bodyPr wrap="none" lIns="92075" tIns="46038" rIns="92075" bIns="46038" anchor="ctr"/>
          <a:lstStyle/>
          <a:p>
            <a:pPr algn="ctr" eaLnBrk="0" hangingPunct="0"/>
            <a:r>
              <a:rPr lang="uk-UA" sz="2400">
                <a:latin typeface="Times New Roman" pitchFamily="18" charset="0"/>
              </a:rPr>
              <a:t>Situa</a:t>
            </a:r>
            <a:r>
              <a:rPr lang="lt-LT" sz="2400">
                <a:latin typeface="Times New Roman" pitchFamily="18" charset="0"/>
              </a:rPr>
              <a:t>c</a:t>
            </a:r>
            <a:r>
              <a:rPr lang="uk-UA" sz="2400">
                <a:latin typeface="Times New Roman" pitchFamily="18" charset="0"/>
              </a:rPr>
              <a:t>i</a:t>
            </a:r>
            <a:r>
              <a:rPr lang="lt-LT" sz="2400">
                <a:latin typeface="Times New Roman" pitchFamily="18" charset="0"/>
              </a:rPr>
              <a:t>ja</a:t>
            </a:r>
            <a:r>
              <a:rPr lang="uk-UA" sz="2400">
                <a:latin typeface="Times New Roman" pitchFamily="18" charset="0"/>
              </a:rPr>
              <a:t> B</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Date Placeholder 1"/>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2E0E173B-F45C-46B9-9A48-65E083E5586C}"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117762" name="Rectangle 2"/>
          <p:cNvSpPr>
            <a:spLocks noChangeArrowheads="1"/>
          </p:cNvSpPr>
          <p:nvPr/>
        </p:nvSpPr>
        <p:spPr bwMode="auto">
          <a:xfrm>
            <a:off x="1187450" y="476250"/>
            <a:ext cx="7772400" cy="1143000"/>
          </a:xfrm>
          <a:prstGeom prst="rect">
            <a:avLst/>
          </a:prstGeom>
          <a:noFill/>
          <a:ln w="9525">
            <a:noFill/>
            <a:miter lim="800000"/>
            <a:headEnd/>
            <a:tailEnd/>
          </a:ln>
          <a:effectLst/>
        </p:spPr>
        <p:txBody>
          <a:bodyPr lIns="92075" tIns="46038" rIns="92075" bIns="46038" anchor="ctr"/>
          <a:lstStyle/>
          <a:p>
            <a:pPr>
              <a:defRPr/>
            </a:pPr>
            <a:r>
              <a:rPr lang="lt-LT" sz="4400" i="1">
                <a:solidFill>
                  <a:schemeClr val="tx2"/>
                </a:solidFill>
                <a:effectLst>
                  <a:outerShdw blurRad="38100" dist="38100" dir="2700000" algn="tl">
                    <a:srgbClr val="C0C0C0"/>
                  </a:outerShdw>
                </a:effectLst>
                <a:latin typeface="Arial" pitchFamily="34" charset="0"/>
                <a:cs typeface="Arial" pitchFamily="34" charset="0"/>
              </a:rPr>
              <a:t>Tikslai, uždaviniai ir veikla</a:t>
            </a:r>
            <a:endParaRPr lang="en-US" sz="4800" i="1">
              <a:solidFill>
                <a:schemeClr val="tx2"/>
              </a:solidFill>
              <a:effectLst>
                <a:outerShdw blurRad="38100" dist="38100" dir="2700000" algn="tl">
                  <a:srgbClr val="C0C0C0"/>
                </a:outerShdw>
              </a:effectLst>
              <a:latin typeface="Arial" pitchFamily="34" charset="0"/>
              <a:cs typeface="Arial" pitchFamily="34" charset="0"/>
            </a:endParaRPr>
          </a:p>
        </p:txBody>
      </p:sp>
      <p:sp>
        <p:nvSpPr>
          <p:cNvPr id="41987" name="Rectangle 3"/>
          <p:cNvSpPr>
            <a:spLocks noChangeArrowheads="1"/>
          </p:cNvSpPr>
          <p:nvPr/>
        </p:nvSpPr>
        <p:spPr bwMode="auto">
          <a:xfrm>
            <a:off x="3130550" y="1911350"/>
            <a:ext cx="2654300" cy="444500"/>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lt-LT" sz="2400">
                <a:latin typeface="Times New Roman" pitchFamily="18" charset="0"/>
              </a:rPr>
              <a:t>Tikslas</a:t>
            </a:r>
            <a:r>
              <a:rPr lang="uk-UA" sz="2400">
                <a:latin typeface="Times New Roman" pitchFamily="18" charset="0"/>
              </a:rPr>
              <a:t> 1</a:t>
            </a:r>
          </a:p>
        </p:txBody>
      </p:sp>
      <p:sp>
        <p:nvSpPr>
          <p:cNvPr id="41988" name="Rectangle 4"/>
          <p:cNvSpPr>
            <a:spLocks noChangeArrowheads="1"/>
          </p:cNvSpPr>
          <p:nvPr/>
        </p:nvSpPr>
        <p:spPr bwMode="auto">
          <a:xfrm>
            <a:off x="920750" y="3282950"/>
            <a:ext cx="1511300" cy="749300"/>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lt-LT" sz="2400">
                <a:latin typeface="Times New Roman" pitchFamily="18" charset="0"/>
              </a:rPr>
              <a:t>Uždavinys </a:t>
            </a:r>
            <a:r>
              <a:rPr lang="uk-UA" sz="2400">
                <a:latin typeface="Times New Roman" pitchFamily="18" charset="0"/>
              </a:rPr>
              <a:t>1</a:t>
            </a:r>
          </a:p>
        </p:txBody>
      </p:sp>
      <p:sp>
        <p:nvSpPr>
          <p:cNvPr id="41989" name="Rectangle 5"/>
          <p:cNvSpPr>
            <a:spLocks noChangeArrowheads="1"/>
          </p:cNvSpPr>
          <p:nvPr/>
        </p:nvSpPr>
        <p:spPr bwMode="auto">
          <a:xfrm>
            <a:off x="3816350" y="3282950"/>
            <a:ext cx="1511300" cy="749300"/>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lt-LT" sz="2400">
                <a:latin typeface="Times New Roman" pitchFamily="18" charset="0"/>
              </a:rPr>
              <a:t>Uždavinys </a:t>
            </a:r>
            <a:r>
              <a:rPr lang="uk-UA" sz="2400">
                <a:latin typeface="Times New Roman" pitchFamily="18" charset="0"/>
              </a:rPr>
              <a:t>2</a:t>
            </a:r>
          </a:p>
        </p:txBody>
      </p:sp>
      <p:sp>
        <p:nvSpPr>
          <p:cNvPr id="41990" name="Rectangle 6"/>
          <p:cNvSpPr>
            <a:spLocks noChangeArrowheads="1"/>
          </p:cNvSpPr>
          <p:nvPr/>
        </p:nvSpPr>
        <p:spPr bwMode="auto">
          <a:xfrm>
            <a:off x="6711950" y="3282950"/>
            <a:ext cx="1511300" cy="749300"/>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lt-LT" sz="2400">
                <a:latin typeface="Times New Roman" pitchFamily="18" charset="0"/>
              </a:rPr>
              <a:t>Uždavinys</a:t>
            </a:r>
            <a:r>
              <a:rPr lang="uk-UA" sz="2400">
                <a:latin typeface="Times New Roman" pitchFamily="18" charset="0"/>
              </a:rPr>
              <a:t> 3</a:t>
            </a:r>
          </a:p>
        </p:txBody>
      </p:sp>
      <p:sp>
        <p:nvSpPr>
          <p:cNvPr id="41991" name="Rectangle 7"/>
          <p:cNvSpPr>
            <a:spLocks noChangeArrowheads="1"/>
          </p:cNvSpPr>
          <p:nvPr/>
        </p:nvSpPr>
        <p:spPr bwMode="auto">
          <a:xfrm>
            <a:off x="463550" y="5035550"/>
            <a:ext cx="901700" cy="673100"/>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lt-LT" sz="2400">
                <a:latin typeface="Times New Roman" pitchFamily="18" charset="0"/>
              </a:rPr>
              <a:t>Veikla</a:t>
            </a:r>
            <a:r>
              <a:rPr lang="uk-UA" sz="2400">
                <a:latin typeface="Times New Roman" pitchFamily="18" charset="0"/>
              </a:rPr>
              <a:t>1</a:t>
            </a:r>
          </a:p>
        </p:txBody>
      </p:sp>
      <p:sp>
        <p:nvSpPr>
          <p:cNvPr id="41992" name="Rectangle 8"/>
          <p:cNvSpPr>
            <a:spLocks noChangeArrowheads="1"/>
          </p:cNvSpPr>
          <p:nvPr/>
        </p:nvSpPr>
        <p:spPr bwMode="auto">
          <a:xfrm>
            <a:off x="2139950" y="5035550"/>
            <a:ext cx="901700" cy="673100"/>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lt-LT" sz="2400">
                <a:latin typeface="Times New Roman" pitchFamily="18" charset="0"/>
              </a:rPr>
              <a:t>Veikla 2</a:t>
            </a:r>
            <a:endParaRPr lang="uk-UA" sz="2400">
              <a:latin typeface="Times New Roman" pitchFamily="18" charset="0"/>
            </a:endParaRPr>
          </a:p>
        </p:txBody>
      </p:sp>
      <p:sp>
        <p:nvSpPr>
          <p:cNvPr id="41993" name="Rectangle 9"/>
          <p:cNvSpPr>
            <a:spLocks noChangeArrowheads="1"/>
          </p:cNvSpPr>
          <p:nvPr/>
        </p:nvSpPr>
        <p:spPr bwMode="auto">
          <a:xfrm>
            <a:off x="3435350" y="5035550"/>
            <a:ext cx="901700" cy="673100"/>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lt-LT" sz="2400">
                <a:latin typeface="Times New Roman" pitchFamily="18" charset="0"/>
              </a:rPr>
              <a:t>Veikla</a:t>
            </a:r>
            <a:r>
              <a:rPr lang="uk-UA" sz="2400">
                <a:latin typeface="Times New Roman" pitchFamily="18" charset="0"/>
              </a:rPr>
              <a:t>3</a:t>
            </a:r>
          </a:p>
        </p:txBody>
      </p:sp>
      <p:sp>
        <p:nvSpPr>
          <p:cNvPr id="41994" name="Rectangle 10"/>
          <p:cNvSpPr>
            <a:spLocks noChangeArrowheads="1"/>
          </p:cNvSpPr>
          <p:nvPr/>
        </p:nvSpPr>
        <p:spPr bwMode="auto">
          <a:xfrm>
            <a:off x="4959350" y="5035550"/>
            <a:ext cx="901700" cy="673100"/>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lt-LT" sz="2400">
                <a:latin typeface="Times New Roman" pitchFamily="18" charset="0"/>
              </a:rPr>
              <a:t>Veikla</a:t>
            </a:r>
            <a:r>
              <a:rPr lang="uk-UA" sz="2400">
                <a:latin typeface="Times New Roman" pitchFamily="18" charset="0"/>
              </a:rPr>
              <a:t>4</a:t>
            </a:r>
          </a:p>
        </p:txBody>
      </p:sp>
      <p:sp>
        <p:nvSpPr>
          <p:cNvPr id="41995" name="Rectangle 11"/>
          <p:cNvSpPr>
            <a:spLocks noChangeArrowheads="1"/>
          </p:cNvSpPr>
          <p:nvPr/>
        </p:nvSpPr>
        <p:spPr bwMode="auto">
          <a:xfrm>
            <a:off x="6330950" y="5035550"/>
            <a:ext cx="901700" cy="673100"/>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lt-LT" sz="2400">
                <a:latin typeface="Times New Roman" pitchFamily="18" charset="0"/>
              </a:rPr>
              <a:t>Veikla</a:t>
            </a:r>
            <a:r>
              <a:rPr lang="uk-UA" sz="2400">
                <a:latin typeface="Times New Roman" pitchFamily="18" charset="0"/>
              </a:rPr>
              <a:t>5</a:t>
            </a:r>
          </a:p>
        </p:txBody>
      </p:sp>
      <p:sp>
        <p:nvSpPr>
          <p:cNvPr id="41996" name="Rectangle 12"/>
          <p:cNvSpPr>
            <a:spLocks noChangeArrowheads="1"/>
          </p:cNvSpPr>
          <p:nvPr/>
        </p:nvSpPr>
        <p:spPr bwMode="auto">
          <a:xfrm>
            <a:off x="7702550" y="5035550"/>
            <a:ext cx="901700" cy="673100"/>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lt-LT" sz="2400">
                <a:latin typeface="Times New Roman" pitchFamily="18" charset="0"/>
              </a:rPr>
              <a:t>Veikla</a:t>
            </a:r>
            <a:r>
              <a:rPr lang="uk-UA" sz="2400">
                <a:latin typeface="Times New Roman" pitchFamily="18" charset="0"/>
              </a:rPr>
              <a:t>6</a:t>
            </a:r>
          </a:p>
        </p:txBody>
      </p:sp>
      <p:sp>
        <p:nvSpPr>
          <p:cNvPr id="41997" name="Line 13"/>
          <p:cNvSpPr>
            <a:spLocks noChangeShapeType="1"/>
          </p:cNvSpPr>
          <p:nvPr/>
        </p:nvSpPr>
        <p:spPr bwMode="auto">
          <a:xfrm>
            <a:off x="4572000" y="2362200"/>
            <a:ext cx="0" cy="38100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1998" name="Line 14"/>
          <p:cNvSpPr>
            <a:spLocks noChangeShapeType="1"/>
          </p:cNvSpPr>
          <p:nvPr/>
        </p:nvSpPr>
        <p:spPr bwMode="auto">
          <a:xfrm>
            <a:off x="1600200" y="2819400"/>
            <a:ext cx="5867400" cy="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1999" name="Line 15"/>
          <p:cNvSpPr>
            <a:spLocks noChangeShapeType="1"/>
          </p:cNvSpPr>
          <p:nvPr/>
        </p:nvSpPr>
        <p:spPr bwMode="auto">
          <a:xfrm>
            <a:off x="1600200" y="2819400"/>
            <a:ext cx="0" cy="45720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00" name="Line 16"/>
          <p:cNvSpPr>
            <a:spLocks noChangeShapeType="1"/>
          </p:cNvSpPr>
          <p:nvPr/>
        </p:nvSpPr>
        <p:spPr bwMode="auto">
          <a:xfrm>
            <a:off x="4572000" y="2819400"/>
            <a:ext cx="0" cy="45720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01" name="Line 17"/>
          <p:cNvSpPr>
            <a:spLocks noChangeShapeType="1"/>
          </p:cNvSpPr>
          <p:nvPr/>
        </p:nvSpPr>
        <p:spPr bwMode="auto">
          <a:xfrm>
            <a:off x="7467600" y="2819400"/>
            <a:ext cx="0" cy="45720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02" name="Line 18"/>
          <p:cNvSpPr>
            <a:spLocks noChangeShapeType="1"/>
          </p:cNvSpPr>
          <p:nvPr/>
        </p:nvSpPr>
        <p:spPr bwMode="auto">
          <a:xfrm>
            <a:off x="1676400" y="4114800"/>
            <a:ext cx="0" cy="45720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03" name="Line 19"/>
          <p:cNvSpPr>
            <a:spLocks noChangeShapeType="1"/>
          </p:cNvSpPr>
          <p:nvPr/>
        </p:nvSpPr>
        <p:spPr bwMode="auto">
          <a:xfrm>
            <a:off x="4572000" y="4114800"/>
            <a:ext cx="0" cy="45720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04" name="Line 20"/>
          <p:cNvSpPr>
            <a:spLocks noChangeShapeType="1"/>
          </p:cNvSpPr>
          <p:nvPr/>
        </p:nvSpPr>
        <p:spPr bwMode="auto">
          <a:xfrm>
            <a:off x="7467600" y="4038600"/>
            <a:ext cx="0" cy="45720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05" name="Line 21"/>
          <p:cNvSpPr>
            <a:spLocks noChangeShapeType="1"/>
          </p:cNvSpPr>
          <p:nvPr/>
        </p:nvSpPr>
        <p:spPr bwMode="auto">
          <a:xfrm>
            <a:off x="914400" y="4648200"/>
            <a:ext cx="1752600" cy="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06" name="Line 22"/>
          <p:cNvSpPr>
            <a:spLocks noChangeShapeType="1"/>
          </p:cNvSpPr>
          <p:nvPr/>
        </p:nvSpPr>
        <p:spPr bwMode="auto">
          <a:xfrm>
            <a:off x="3886200" y="4572000"/>
            <a:ext cx="1752600" cy="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07" name="Line 23"/>
          <p:cNvSpPr>
            <a:spLocks noChangeShapeType="1"/>
          </p:cNvSpPr>
          <p:nvPr/>
        </p:nvSpPr>
        <p:spPr bwMode="auto">
          <a:xfrm>
            <a:off x="6781800" y="4572000"/>
            <a:ext cx="1752600" cy="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08" name="Line 24"/>
          <p:cNvSpPr>
            <a:spLocks noChangeShapeType="1"/>
          </p:cNvSpPr>
          <p:nvPr/>
        </p:nvSpPr>
        <p:spPr bwMode="auto">
          <a:xfrm>
            <a:off x="914400" y="4648200"/>
            <a:ext cx="0" cy="38100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09" name="Line 25"/>
          <p:cNvSpPr>
            <a:spLocks noChangeShapeType="1"/>
          </p:cNvSpPr>
          <p:nvPr/>
        </p:nvSpPr>
        <p:spPr bwMode="auto">
          <a:xfrm>
            <a:off x="2743200" y="4648200"/>
            <a:ext cx="0" cy="38100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10" name="Line 26"/>
          <p:cNvSpPr>
            <a:spLocks noChangeShapeType="1"/>
          </p:cNvSpPr>
          <p:nvPr/>
        </p:nvSpPr>
        <p:spPr bwMode="auto">
          <a:xfrm>
            <a:off x="3886200" y="4572000"/>
            <a:ext cx="0" cy="38100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11" name="Line 27"/>
          <p:cNvSpPr>
            <a:spLocks noChangeShapeType="1"/>
          </p:cNvSpPr>
          <p:nvPr/>
        </p:nvSpPr>
        <p:spPr bwMode="auto">
          <a:xfrm>
            <a:off x="1371600" y="5105400"/>
            <a:ext cx="0" cy="38100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12" name="Line 28"/>
          <p:cNvSpPr>
            <a:spLocks noChangeShapeType="1"/>
          </p:cNvSpPr>
          <p:nvPr/>
        </p:nvSpPr>
        <p:spPr bwMode="auto">
          <a:xfrm>
            <a:off x="6781800" y="4648200"/>
            <a:ext cx="0" cy="38100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13" name="Line 29"/>
          <p:cNvSpPr>
            <a:spLocks noChangeShapeType="1"/>
          </p:cNvSpPr>
          <p:nvPr/>
        </p:nvSpPr>
        <p:spPr bwMode="auto">
          <a:xfrm>
            <a:off x="8534400" y="4572000"/>
            <a:ext cx="0" cy="381000"/>
          </a:xfrm>
          <a:prstGeom prst="line">
            <a:avLst/>
          </a:prstGeom>
          <a:noFill/>
          <a:ln w="12700">
            <a:solidFill>
              <a:schemeClr val="tx1"/>
            </a:solidFill>
            <a:round/>
            <a:headEnd type="none" w="sm" len="sm"/>
            <a:tailEnd type="none" w="sm" len="sm"/>
          </a:ln>
        </p:spPr>
        <p:txBody>
          <a:bodyPr wrap="none" anchor="ctr"/>
          <a:lstStyle/>
          <a:p>
            <a:endParaRPr lang="lt-LT"/>
          </a:p>
        </p:txBody>
      </p:sp>
      <p:sp>
        <p:nvSpPr>
          <p:cNvPr id="42014" name="Line 30"/>
          <p:cNvSpPr>
            <a:spLocks noChangeShapeType="1"/>
          </p:cNvSpPr>
          <p:nvPr/>
        </p:nvSpPr>
        <p:spPr bwMode="auto">
          <a:xfrm>
            <a:off x="5638800" y="4572000"/>
            <a:ext cx="0" cy="381000"/>
          </a:xfrm>
          <a:prstGeom prst="line">
            <a:avLst/>
          </a:prstGeom>
          <a:noFill/>
          <a:ln w="12700">
            <a:solidFill>
              <a:schemeClr val="tx1"/>
            </a:solidFill>
            <a:round/>
            <a:headEnd type="none" w="sm" len="sm"/>
            <a:tailEnd type="none" w="sm" len="sm"/>
          </a:ln>
        </p:spPr>
        <p:txBody>
          <a:bodyPr wrap="none" anchor="ctr"/>
          <a:lstStyle/>
          <a:p>
            <a:endParaRPr lang="lt-LT"/>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Date Placeholder 3"/>
          <p:cNvSpPr txBox="1">
            <a:spLocks noGrp="1"/>
          </p:cNvSpPr>
          <p:nvPr/>
        </p:nvSpPr>
        <p:spPr bwMode="auto">
          <a:xfrm>
            <a:off x="990600" y="6475413"/>
            <a:ext cx="1905000" cy="381000"/>
          </a:xfrm>
          <a:prstGeom prst="rect">
            <a:avLst/>
          </a:prstGeom>
          <a:noFill/>
          <a:ln w="9525">
            <a:noFill/>
            <a:miter lim="800000"/>
            <a:headEnd/>
            <a:tailEnd/>
          </a:ln>
        </p:spPr>
        <p:txBody>
          <a:bodyPr wrap="none" lIns="92075" tIns="46038" rIns="92075" bIns="46038" anchor="ctr"/>
          <a:lstStyle/>
          <a:p>
            <a:pPr eaLnBrk="0" hangingPunct="0"/>
            <a:fld id="{646EB40A-B96C-4B54-A00E-D367137DBC03}" type="datetime1">
              <a:rPr lang="lt-LT" sz="1400"/>
              <a:pPr eaLnBrk="0" hangingPunct="0"/>
              <a:t>2011.09.27</a:t>
            </a:fld>
            <a:endParaRPr lang="en-US" sz="1400"/>
          </a:p>
        </p:txBody>
      </p:sp>
      <p:sp>
        <p:nvSpPr>
          <p:cNvPr id="71682" name="Rectangle 2"/>
          <p:cNvSpPr>
            <a:spLocks noGrp="1" noChangeArrowheads="1"/>
          </p:cNvSpPr>
          <p:nvPr>
            <p:ph type="title" idx="4294967295"/>
          </p:nvPr>
        </p:nvSpPr>
        <p:spPr/>
        <p:txBody>
          <a:bodyPr lIns="92075" tIns="46038" rIns="92075" bIns="46038" anchor="ctr"/>
          <a:lstStyle/>
          <a:p>
            <a:pPr eaLnBrk="1" hangingPunct="1"/>
            <a:r>
              <a:rPr lang="lt-LT" sz="3600" smtClean="0">
                <a:effectLst>
                  <a:outerShdw blurRad="38100" dist="38100" dir="2700000" algn="tl">
                    <a:srgbClr val="C0C0C0"/>
                  </a:outerShdw>
                </a:effectLst>
                <a:latin typeface="Arial" charset="0"/>
              </a:rPr>
              <a:t>Projekto valdymas</a:t>
            </a:r>
            <a:endParaRPr lang="en-US" sz="3600" smtClean="0">
              <a:effectLst>
                <a:outerShdw blurRad="38100" dist="38100" dir="2700000" algn="tl">
                  <a:srgbClr val="C0C0C0"/>
                </a:outerShdw>
              </a:effectLst>
              <a:latin typeface="Arial" charset="0"/>
            </a:endParaRPr>
          </a:p>
        </p:txBody>
      </p:sp>
      <p:sp>
        <p:nvSpPr>
          <p:cNvPr id="43011" name="Rectangle 3"/>
          <p:cNvSpPr>
            <a:spLocks noGrp="1" noChangeArrowheads="1"/>
          </p:cNvSpPr>
          <p:nvPr>
            <p:ph type="body" idx="4294967295"/>
          </p:nvPr>
        </p:nvSpPr>
        <p:spPr/>
        <p:txBody>
          <a:bodyPr lIns="92075" tIns="46038" rIns="92075" bIns="46038"/>
          <a:lstStyle/>
          <a:p>
            <a:pPr eaLnBrk="1" hangingPunct="1">
              <a:lnSpc>
                <a:spcPct val="90000"/>
              </a:lnSpc>
              <a:buFont typeface="Wingdings" pitchFamily="2" charset="2"/>
              <a:buNone/>
            </a:pPr>
            <a:r>
              <a:rPr lang="lt-LT" sz="2800" smtClean="0">
                <a:latin typeface="Arial Unicode MS" pitchFamily="34" charset="-128"/>
                <a:ea typeface="Arial Unicode MS" pitchFamily="34" charset="-128"/>
                <a:cs typeface="Arial Unicode MS" pitchFamily="34" charset="-128"/>
              </a:rPr>
              <a:t>Projekto valdymas – tai </a:t>
            </a:r>
            <a:r>
              <a:rPr lang="lt-LT" sz="2800" b="1" smtClean="0">
                <a:latin typeface="Arial Unicode MS" pitchFamily="34" charset="-128"/>
                <a:ea typeface="Arial Unicode MS" pitchFamily="34" charset="-128"/>
                <a:cs typeface="Arial Unicode MS" pitchFamily="34" charset="-128"/>
              </a:rPr>
              <a:t>veikla,</a:t>
            </a:r>
            <a:r>
              <a:rPr lang="lt-LT" sz="2800" smtClean="0">
                <a:latin typeface="Arial Unicode MS" pitchFamily="34" charset="-128"/>
                <a:ea typeface="Arial Unicode MS" pitchFamily="34" charset="-128"/>
                <a:cs typeface="Arial Unicode MS" pitchFamily="34" charset="-128"/>
              </a:rPr>
              <a:t> grindžiama žiniomis, patirtimi, metodais, priemonėmis ir technologijomis. Ji, be abejo, </a:t>
            </a:r>
            <a:r>
              <a:rPr lang="lt-LT" sz="2800" b="1" smtClean="0">
                <a:latin typeface="Arial Unicode MS" pitchFamily="34" charset="-128"/>
                <a:ea typeface="Arial Unicode MS" pitchFamily="34" charset="-128"/>
                <a:cs typeface="Arial Unicode MS" pitchFamily="34" charset="-128"/>
              </a:rPr>
              <a:t>skirta</a:t>
            </a:r>
            <a:r>
              <a:rPr lang="lt-LT" sz="2800" smtClean="0">
                <a:latin typeface="Arial Unicode MS" pitchFamily="34" charset="-128"/>
                <a:ea typeface="Arial Unicode MS" pitchFamily="34" charset="-128"/>
                <a:cs typeface="Arial Unicode MS" pitchFamily="34" charset="-128"/>
              </a:rPr>
              <a:t> projekto </a:t>
            </a:r>
            <a:r>
              <a:rPr lang="lt-LT" sz="2800" b="1" smtClean="0">
                <a:latin typeface="Arial Unicode MS" pitchFamily="34" charset="-128"/>
                <a:ea typeface="Arial Unicode MS" pitchFamily="34" charset="-128"/>
                <a:cs typeface="Arial Unicode MS" pitchFamily="34" charset="-128"/>
              </a:rPr>
              <a:t>tikslui</a:t>
            </a:r>
            <a:r>
              <a:rPr lang="lt-LT" sz="2800" smtClean="0">
                <a:latin typeface="Arial Unicode MS" pitchFamily="34" charset="-128"/>
                <a:ea typeface="Arial Unicode MS" pitchFamily="34" charset="-128"/>
                <a:cs typeface="Arial Unicode MS" pitchFamily="34" charset="-128"/>
              </a:rPr>
              <a:t> pasiekti.</a:t>
            </a:r>
          </a:p>
          <a:p>
            <a:pPr>
              <a:lnSpc>
                <a:spcPct val="90000"/>
              </a:lnSpc>
              <a:buFont typeface="Wingdings" pitchFamily="2" charset="2"/>
              <a:buNone/>
            </a:pPr>
            <a:r>
              <a:rPr lang="lt-LT" sz="2800" smtClean="0">
                <a:latin typeface="Arial Unicode MS" pitchFamily="34" charset="-128"/>
                <a:ea typeface="Arial Unicode MS" pitchFamily="34" charset="-128"/>
                <a:cs typeface="Arial Unicode MS" pitchFamily="34" charset="-128"/>
              </a:rPr>
              <a:t>Profesionalių projektų valdymo metodų </a:t>
            </a:r>
            <a:r>
              <a:rPr lang="lt-LT" sz="2800" b="1" smtClean="0">
                <a:latin typeface="Arial Unicode MS" pitchFamily="34" charset="-128"/>
                <a:ea typeface="Arial Unicode MS" pitchFamily="34" charset="-128"/>
                <a:cs typeface="Arial Unicode MS" pitchFamily="34" charset="-128"/>
              </a:rPr>
              <a:t>poreikis</a:t>
            </a:r>
            <a:r>
              <a:rPr lang="lt-LT" sz="2800" smtClean="0">
                <a:latin typeface="Arial Unicode MS" pitchFamily="34" charset="-128"/>
                <a:ea typeface="Arial Unicode MS" pitchFamily="34" charset="-128"/>
                <a:cs typeface="Arial Unicode MS" pitchFamily="34" charset="-128"/>
              </a:rPr>
              <a:t> atsirado didėjant projektų apimtims ir didėjant jų sudėtingumui, griežtėjant reikalavimams, kurie keliami materialiųjų, finansinių ir darbo išteklių panaudojimui, projektų darbo ir rezultatų kokybei.</a:t>
            </a:r>
            <a:r>
              <a:rPr lang="en-US" smtClean="0"/>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Date Placeholder 3"/>
          <p:cNvSpPr txBox="1">
            <a:spLocks noGrp="1"/>
          </p:cNvSpPr>
          <p:nvPr/>
        </p:nvSpPr>
        <p:spPr bwMode="auto">
          <a:xfrm>
            <a:off x="990600" y="6475413"/>
            <a:ext cx="1905000" cy="381000"/>
          </a:xfrm>
          <a:prstGeom prst="rect">
            <a:avLst/>
          </a:prstGeom>
          <a:noFill/>
          <a:ln w="9525">
            <a:noFill/>
            <a:miter lim="800000"/>
            <a:headEnd/>
            <a:tailEnd/>
          </a:ln>
        </p:spPr>
        <p:txBody>
          <a:bodyPr wrap="none" lIns="92075" tIns="46038" rIns="92075" bIns="46038" anchor="ctr"/>
          <a:lstStyle/>
          <a:p>
            <a:pPr eaLnBrk="0" hangingPunct="0"/>
            <a:fld id="{E97E6CF5-57F3-4415-915B-682F6F05EFAF}" type="datetime1">
              <a:rPr lang="lt-LT" sz="1400"/>
              <a:pPr eaLnBrk="0" hangingPunct="0"/>
              <a:t>2011.09.27</a:t>
            </a:fld>
            <a:endParaRPr lang="en-US" sz="1400"/>
          </a:p>
        </p:txBody>
      </p:sp>
      <p:sp>
        <p:nvSpPr>
          <p:cNvPr id="71682" name="Rectangle 2"/>
          <p:cNvSpPr>
            <a:spLocks noGrp="1" noChangeArrowheads="1"/>
          </p:cNvSpPr>
          <p:nvPr>
            <p:ph type="title" idx="4294967295"/>
          </p:nvPr>
        </p:nvSpPr>
        <p:spPr/>
        <p:txBody>
          <a:bodyPr lIns="92075" tIns="46038" rIns="92075" bIns="46038" anchor="ctr"/>
          <a:lstStyle/>
          <a:p>
            <a:pPr eaLnBrk="1" hangingPunct="1"/>
            <a:r>
              <a:rPr lang="lt-LT" sz="2800" smtClean="0">
                <a:effectLst>
                  <a:outerShdw blurRad="38100" dist="38100" dir="2700000" algn="tl">
                    <a:srgbClr val="C0C0C0"/>
                  </a:outerShdw>
                </a:effectLst>
                <a:latin typeface="Arial" charset="0"/>
              </a:rPr>
              <a:t>Projekto valdymo būtinumą apsprendžia šie veiksniai:</a:t>
            </a:r>
            <a:endParaRPr lang="en-US" sz="2800" smtClean="0">
              <a:effectLst>
                <a:outerShdw blurRad="38100" dist="38100" dir="2700000" algn="tl">
                  <a:srgbClr val="C0C0C0"/>
                </a:outerShdw>
              </a:effectLst>
              <a:latin typeface="Arial" charset="0"/>
            </a:endParaRPr>
          </a:p>
        </p:txBody>
      </p:sp>
      <p:sp>
        <p:nvSpPr>
          <p:cNvPr id="44035" name="Rectangle 3"/>
          <p:cNvSpPr>
            <a:spLocks noGrp="1" noChangeArrowheads="1"/>
          </p:cNvSpPr>
          <p:nvPr>
            <p:ph type="body" idx="4294967295"/>
          </p:nvPr>
        </p:nvSpPr>
        <p:spPr/>
        <p:txBody>
          <a:bodyPr lIns="92075" tIns="46038" rIns="92075" bIns="46038"/>
          <a:lstStyle/>
          <a:p>
            <a:pPr eaLnBrk="1" hangingPunct="1">
              <a:lnSpc>
                <a:spcPct val="80000"/>
              </a:lnSpc>
              <a:buFont typeface="Wingdings" pitchFamily="2" charset="2"/>
              <a:buNone/>
            </a:pP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projekto apimtys ir kaštai</a:t>
            </a:r>
            <a:r>
              <a:rPr lang="en-US" sz="2400" smtClean="0">
                <a:latin typeface="Arial Unicode MS" pitchFamily="34" charset="-128"/>
                <a:ea typeface="Arial Unicode MS" pitchFamily="34" charset="-128"/>
                <a:cs typeface="Arial Unicode MS" pitchFamily="34" charset="-128"/>
              </a:rPr>
              <a:t> (i</a:t>
            </a:r>
            <a:r>
              <a:rPr lang="lt-LT" sz="2400" smtClean="0">
                <a:latin typeface="Arial Unicode MS" pitchFamily="34" charset="-128"/>
                <a:ea typeface="Arial Unicode MS" pitchFamily="34" charset="-128"/>
                <a:cs typeface="Arial Unicode MS" pitchFamily="34" charset="-128"/>
              </a:rPr>
              <a:t>šlaidos)</a:t>
            </a:r>
            <a:r>
              <a:rPr lang="en-US" sz="2400" smtClean="0">
                <a:latin typeface="Arial Unicode MS" pitchFamily="34" charset="-128"/>
                <a:ea typeface="Arial Unicode MS" pitchFamily="34" charset="-128"/>
                <a:cs typeface="Arial Unicode MS" pitchFamily="34" charset="-128"/>
              </a:rPr>
              <a:t>;</a:t>
            </a:r>
            <a:r>
              <a:rPr lang="lt-LT" sz="2400" smtClean="0">
                <a:latin typeface="Arial Unicode MS" pitchFamily="34" charset="-128"/>
                <a:ea typeface="Arial Unicode MS" pitchFamily="34" charset="-128"/>
                <a:cs typeface="Arial Unicode MS" pitchFamily="34" charset="-128"/>
              </a:rPr>
              <a:t> </a:t>
            </a:r>
            <a:endParaRPr lang="en-US" sz="2400" smtClean="0">
              <a:latin typeface="Arial Unicode MS" pitchFamily="34" charset="-128"/>
              <a:ea typeface="Arial Unicode MS" pitchFamily="34" charset="-128"/>
              <a:cs typeface="Arial Unicode MS" pitchFamily="34" charset="-128"/>
            </a:endParaRPr>
          </a:p>
          <a:p>
            <a:pPr>
              <a:lnSpc>
                <a:spcPct val="80000"/>
              </a:lnSpc>
              <a:buClr>
                <a:srgbClr val="003366"/>
              </a:buClr>
              <a:buFont typeface="Wingdings" pitchFamily="2" charset="2"/>
              <a:buNone/>
            </a:pP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projekto sudėtingumas;</a:t>
            </a:r>
            <a:endParaRPr lang="en-US" sz="2400" i="1" smtClean="0">
              <a:latin typeface="Arial Unicode MS" pitchFamily="34" charset="-128"/>
              <a:ea typeface="Arial Unicode MS" pitchFamily="34" charset="-128"/>
              <a:cs typeface="Arial Unicode MS" pitchFamily="34" charset="-128"/>
            </a:endParaRPr>
          </a:p>
          <a:p>
            <a:pPr>
              <a:lnSpc>
                <a:spcPct val="80000"/>
              </a:lnSpc>
              <a:buClr>
                <a:srgbClr val="003366"/>
              </a:buClr>
              <a:buFont typeface="Wingdings" pitchFamily="2" charset="2"/>
              <a:buNone/>
            </a:pP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reikalavimai projekto terminams, biudžetui, </a:t>
            </a:r>
            <a:r>
              <a:rPr lang="en-US" sz="2400" smtClean="0">
                <a:latin typeface="Arial Unicode MS" pitchFamily="34" charset="-128"/>
                <a:ea typeface="Arial Unicode MS" pitchFamily="34" charset="-128"/>
                <a:cs typeface="Arial Unicode MS" pitchFamily="34" charset="-128"/>
              </a:rPr>
              <a:t>i</a:t>
            </a:r>
            <a:r>
              <a:rPr lang="lt-LT" sz="2400" smtClean="0">
                <a:latin typeface="Arial Unicode MS" pitchFamily="34" charset="-128"/>
                <a:ea typeface="Arial Unicode MS" pitchFamily="34" charset="-128"/>
                <a:cs typeface="Arial Unicode MS" pitchFamily="34" charset="-128"/>
              </a:rPr>
              <a:t>štekliams ir kokybei;</a:t>
            </a:r>
            <a:endParaRPr lang="en-US" sz="2400" i="1" smtClean="0">
              <a:latin typeface="Arial Unicode MS" pitchFamily="34" charset="-128"/>
              <a:ea typeface="Arial Unicode MS" pitchFamily="34" charset="-128"/>
              <a:cs typeface="Arial Unicode MS" pitchFamily="34" charset="-128"/>
            </a:endParaRPr>
          </a:p>
          <a:p>
            <a:pPr>
              <a:lnSpc>
                <a:spcPct val="80000"/>
              </a:lnSpc>
              <a:buClr>
                <a:srgbClr val="003366"/>
              </a:buClr>
              <a:buFont typeface="Wingdings" pitchFamily="2" charset="2"/>
              <a:buNone/>
            </a:pP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pokyčių projekte ir išorėje tikimybė;</a:t>
            </a:r>
            <a:endParaRPr lang="en-US" sz="2400" i="1" smtClean="0">
              <a:latin typeface="Arial Unicode MS" pitchFamily="34" charset="-128"/>
              <a:ea typeface="Arial Unicode MS" pitchFamily="34" charset="-128"/>
              <a:cs typeface="Arial Unicode MS" pitchFamily="34" charset="-128"/>
            </a:endParaRPr>
          </a:p>
          <a:p>
            <a:pPr>
              <a:lnSpc>
                <a:spcPct val="80000"/>
              </a:lnSpc>
              <a:buClr>
                <a:srgbClr val="003366"/>
              </a:buClr>
              <a:buFont typeface="Wingdings" pitchFamily="2" charset="2"/>
              <a:buNone/>
            </a:pP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projekto dalyvių skaičius ir tarpusavio ryšiai;</a:t>
            </a:r>
            <a:endParaRPr lang="en-US" sz="2400" i="1" smtClean="0">
              <a:latin typeface="Arial Unicode MS" pitchFamily="34" charset="-128"/>
              <a:ea typeface="Arial Unicode MS" pitchFamily="34" charset="-128"/>
              <a:cs typeface="Arial Unicode MS" pitchFamily="34" charset="-128"/>
            </a:endParaRPr>
          </a:p>
          <a:p>
            <a:pPr>
              <a:lnSpc>
                <a:spcPct val="80000"/>
              </a:lnSpc>
              <a:buClr>
                <a:srgbClr val="003366"/>
              </a:buClr>
              <a:buFont typeface="Wingdings" pitchFamily="2" charset="2"/>
              <a:buNone/>
            </a:pP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organizacijos dydis ir struktūra;</a:t>
            </a:r>
            <a:endParaRPr lang="en-US" sz="2400" i="1" smtClean="0">
              <a:latin typeface="Arial Unicode MS" pitchFamily="34" charset="-128"/>
              <a:ea typeface="Arial Unicode MS" pitchFamily="34" charset="-128"/>
              <a:cs typeface="Arial Unicode MS" pitchFamily="34" charset="-128"/>
            </a:endParaRPr>
          </a:p>
          <a:p>
            <a:pPr>
              <a:lnSpc>
                <a:spcPct val="80000"/>
              </a:lnSpc>
              <a:buClr>
                <a:srgbClr val="003366"/>
              </a:buClr>
              <a:buFont typeface="Wingdings" pitchFamily="2" charset="2"/>
              <a:buNone/>
            </a:pP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konkurentai;</a:t>
            </a:r>
            <a:endParaRPr lang="en-US" sz="2400" i="1" smtClean="0">
              <a:latin typeface="Arial Unicode MS" pitchFamily="34" charset="-128"/>
              <a:ea typeface="Arial Unicode MS" pitchFamily="34" charset="-128"/>
              <a:cs typeface="Arial Unicode MS" pitchFamily="34" charset="-128"/>
            </a:endParaRPr>
          </a:p>
          <a:p>
            <a:pPr>
              <a:lnSpc>
                <a:spcPct val="80000"/>
              </a:lnSpc>
              <a:buClr>
                <a:srgbClr val="003366"/>
              </a:buClr>
              <a:buFont typeface="Wingdings" pitchFamily="2" charset="2"/>
              <a:buNone/>
            </a:pP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projekto prestižas ir t.t.</a:t>
            </a:r>
            <a:endParaRPr lang="en-US" sz="2400" smtClean="0">
              <a:latin typeface="Arial Unicode MS" pitchFamily="34" charset="-128"/>
              <a:ea typeface="Arial Unicode MS" pitchFamily="34" charset="-128"/>
              <a:cs typeface="Arial Unicode MS" pitchFamily="34" charset="-128"/>
            </a:endParaRPr>
          </a:p>
          <a:p>
            <a:pPr>
              <a:lnSpc>
                <a:spcPct val="80000"/>
              </a:lnSpc>
              <a:buClr>
                <a:srgbClr val="003366"/>
              </a:buClr>
              <a:buFont typeface="Wingdings" pitchFamily="2" charset="2"/>
              <a:buChar char="§"/>
            </a:pPr>
            <a:endParaRPr lang="en-US" sz="240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Date Placeholder 3"/>
          <p:cNvSpPr txBox="1">
            <a:spLocks noGrp="1"/>
          </p:cNvSpPr>
          <p:nvPr/>
        </p:nvSpPr>
        <p:spPr bwMode="auto">
          <a:xfrm>
            <a:off x="990600" y="6475413"/>
            <a:ext cx="1905000" cy="381000"/>
          </a:xfrm>
          <a:prstGeom prst="rect">
            <a:avLst/>
          </a:prstGeom>
          <a:noFill/>
          <a:ln w="9525">
            <a:noFill/>
            <a:miter lim="800000"/>
            <a:headEnd/>
            <a:tailEnd/>
          </a:ln>
        </p:spPr>
        <p:txBody>
          <a:bodyPr wrap="none" lIns="92075" tIns="46038" rIns="92075" bIns="46038" anchor="ctr"/>
          <a:lstStyle/>
          <a:p>
            <a:pPr eaLnBrk="0" hangingPunct="0"/>
            <a:fld id="{684A01CE-79C7-40E0-B2F0-AB200BE41386}" type="datetime1">
              <a:rPr lang="lt-LT" sz="1400"/>
              <a:pPr eaLnBrk="0" hangingPunct="0"/>
              <a:t>2011.09.27</a:t>
            </a:fld>
            <a:endParaRPr lang="en-US" sz="1400"/>
          </a:p>
        </p:txBody>
      </p:sp>
      <p:sp>
        <p:nvSpPr>
          <p:cNvPr id="71682" name="Rectangle 2"/>
          <p:cNvSpPr>
            <a:spLocks noGrp="1" noChangeArrowheads="1"/>
          </p:cNvSpPr>
          <p:nvPr>
            <p:ph type="title" idx="4294967295"/>
          </p:nvPr>
        </p:nvSpPr>
        <p:spPr/>
        <p:txBody>
          <a:bodyPr lIns="92075" tIns="46038" rIns="92075" bIns="46038" anchor="ctr"/>
          <a:lstStyle/>
          <a:p>
            <a:pPr eaLnBrk="1" hangingPunct="1"/>
            <a:r>
              <a:rPr lang="lt-LT" sz="3600" smtClean="0">
                <a:effectLst>
                  <a:outerShdw blurRad="38100" dist="38100" dir="2700000" algn="tl">
                    <a:srgbClr val="C0C0C0"/>
                  </a:outerShdw>
                </a:effectLst>
                <a:latin typeface="Arial" charset="0"/>
              </a:rPr>
              <a:t>Projekto valdymas</a:t>
            </a:r>
            <a:endParaRPr lang="en-US" sz="3600" smtClean="0">
              <a:effectLst>
                <a:outerShdw blurRad="38100" dist="38100" dir="2700000" algn="tl">
                  <a:srgbClr val="C0C0C0"/>
                </a:outerShdw>
              </a:effectLst>
              <a:latin typeface="Arial" charset="0"/>
            </a:endParaRPr>
          </a:p>
        </p:txBody>
      </p:sp>
      <p:sp>
        <p:nvSpPr>
          <p:cNvPr id="45059" name="Rectangle 3"/>
          <p:cNvSpPr>
            <a:spLocks noGrp="1" noChangeArrowheads="1"/>
          </p:cNvSpPr>
          <p:nvPr>
            <p:ph type="body" idx="4294967295"/>
          </p:nvPr>
        </p:nvSpPr>
        <p:spPr/>
        <p:txBody>
          <a:bodyPr lIns="92075" tIns="46038" rIns="92075" bIns="46038"/>
          <a:lstStyle/>
          <a:p>
            <a:pPr>
              <a:spcBef>
                <a:spcPct val="30000"/>
              </a:spcBef>
              <a:buFont typeface="Wingdings" pitchFamily="2" charset="2"/>
              <a:buNone/>
            </a:pPr>
            <a:r>
              <a:rPr lang="lt-LT" sz="2400" smtClean="0">
                <a:latin typeface="Arial Unicode MS" pitchFamily="34" charset="-128"/>
                <a:ea typeface="Arial Unicode MS" pitchFamily="34" charset="-128"/>
                <a:cs typeface="Arial Unicode MS" pitchFamily="34" charset="-128"/>
              </a:rPr>
              <a:t>Projekt</a:t>
            </a:r>
            <a:r>
              <a:rPr lang="lt-LT" sz="2400" smtClean="0">
                <a:latin typeface="Arial" charset="0"/>
                <a:ea typeface="Arial Unicode MS" pitchFamily="34" charset="-128"/>
                <a:cs typeface="Arial Unicode MS" pitchFamily="34" charset="-128"/>
              </a:rPr>
              <a:t>o</a:t>
            </a:r>
            <a:r>
              <a:rPr lang="lt-LT" sz="2400" smtClean="0">
                <a:latin typeface="Arial Unicode MS" pitchFamily="34" charset="-128"/>
                <a:ea typeface="Arial Unicode MS" pitchFamily="34" charset="-128"/>
                <a:cs typeface="Arial Unicode MS" pitchFamily="34" charset="-128"/>
              </a:rPr>
              <a:t> valdymas yra pakankamai sudėtinga užduotis.</a:t>
            </a:r>
            <a:r>
              <a:rPr lang="en-US" sz="2400" smtClean="0">
                <a:latin typeface="Arial Unicode MS" pitchFamily="34" charset="-128"/>
                <a:ea typeface="Arial Unicode MS" pitchFamily="34" charset="-128"/>
                <a:cs typeface="Arial Unicode MS" pitchFamily="34" charset="-128"/>
              </a:rPr>
              <a:t> </a:t>
            </a:r>
            <a:endParaRPr lang="lt-LT" sz="2400" smtClean="0">
              <a:latin typeface="Arial Unicode MS" pitchFamily="34" charset="-128"/>
              <a:ea typeface="Arial Unicode MS" pitchFamily="34" charset="-128"/>
              <a:cs typeface="Arial Unicode MS" pitchFamily="34" charset="-128"/>
            </a:endParaRPr>
          </a:p>
          <a:p>
            <a:pPr>
              <a:spcBef>
                <a:spcPct val="30000"/>
              </a:spcBef>
              <a:buFont typeface="Wingdings" pitchFamily="2" charset="2"/>
              <a:buNone/>
            </a:pPr>
            <a:endParaRPr lang="lt-LT" sz="2400" smtClean="0">
              <a:latin typeface="Arial" charset="0"/>
              <a:ea typeface="Arial Unicode MS" pitchFamily="34" charset="-128"/>
              <a:cs typeface="Arial Unicode MS" pitchFamily="34" charset="-128"/>
            </a:endParaRPr>
          </a:p>
          <a:p>
            <a:pPr>
              <a:spcBef>
                <a:spcPct val="30000"/>
              </a:spcBef>
              <a:buFont typeface="Wingdings" pitchFamily="2" charset="2"/>
              <a:buNone/>
            </a:pPr>
            <a:r>
              <a:rPr lang="lt-LT" sz="2400" smtClean="0">
                <a:latin typeface="Arial Unicode MS" pitchFamily="34" charset="-128"/>
                <a:ea typeface="Arial Unicode MS" pitchFamily="34" charset="-128"/>
                <a:cs typeface="Arial Unicode MS" pitchFamily="34" charset="-128"/>
              </a:rPr>
              <a:t>Projekto valdymas turi fiksuotą pradžią ir pabaigą. Tai nėra pasikartojantis procesas.</a:t>
            </a:r>
            <a:r>
              <a:rPr lang="en-US" sz="2400" smtClean="0">
                <a:latin typeface="Arial Unicode MS" pitchFamily="34" charset="-128"/>
                <a:ea typeface="Arial Unicode MS" pitchFamily="34" charset="-128"/>
                <a:cs typeface="Arial Unicode MS" pitchFamily="34" charset="-128"/>
              </a:rPr>
              <a:t> </a:t>
            </a:r>
            <a:endParaRPr lang="lt-LT" sz="2400" smtClean="0">
              <a:latin typeface="Arial Unicode MS" pitchFamily="34" charset="-128"/>
              <a:ea typeface="Arial Unicode MS" pitchFamily="34" charset="-128"/>
              <a:cs typeface="Arial Unicode MS" pitchFamily="34" charset="-128"/>
            </a:endParaRPr>
          </a:p>
          <a:p>
            <a:pPr>
              <a:spcBef>
                <a:spcPct val="30000"/>
              </a:spcBef>
              <a:buFont typeface="Wingdings" pitchFamily="2" charset="2"/>
              <a:buNone/>
            </a:pPr>
            <a:endParaRPr lang="lt-LT" sz="2400" smtClean="0">
              <a:latin typeface="Arial" charset="0"/>
              <a:ea typeface="Arial Unicode MS" pitchFamily="34" charset="-128"/>
              <a:cs typeface="Arial Unicode MS" pitchFamily="34" charset="-128"/>
            </a:endParaRPr>
          </a:p>
          <a:p>
            <a:pPr>
              <a:spcBef>
                <a:spcPct val="30000"/>
              </a:spcBef>
              <a:buFont typeface="Wingdings" pitchFamily="2" charset="2"/>
              <a:buNone/>
            </a:pPr>
            <a:r>
              <a:rPr lang="lt-LT" sz="2400" smtClean="0">
                <a:latin typeface="Arial Unicode MS" pitchFamily="34" charset="-128"/>
                <a:ea typeface="Arial Unicode MS" pitchFamily="34" charset="-128"/>
                <a:cs typeface="Arial Unicode MS" pitchFamily="34" charset="-128"/>
              </a:rPr>
              <a:t>Projektui valdyti naudojami įvairūs pagalbiniai įrankiai, padedantys vykdyti ir stebėti, kaip vykdomos projekto užduotys.</a:t>
            </a:r>
            <a:endParaRPr lang="en-US" sz="240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Date Placeholder 3"/>
          <p:cNvSpPr txBox="1">
            <a:spLocks noGrp="1"/>
          </p:cNvSpPr>
          <p:nvPr/>
        </p:nvSpPr>
        <p:spPr bwMode="auto">
          <a:xfrm>
            <a:off x="990600" y="6475413"/>
            <a:ext cx="1905000" cy="381000"/>
          </a:xfrm>
          <a:prstGeom prst="rect">
            <a:avLst/>
          </a:prstGeom>
          <a:noFill/>
          <a:ln w="9525">
            <a:noFill/>
            <a:miter lim="800000"/>
            <a:headEnd/>
            <a:tailEnd/>
          </a:ln>
        </p:spPr>
        <p:txBody>
          <a:bodyPr wrap="none" lIns="92075" tIns="46038" rIns="92075" bIns="46038" anchor="ctr"/>
          <a:lstStyle/>
          <a:p>
            <a:pPr eaLnBrk="0" hangingPunct="0"/>
            <a:fld id="{34731B57-449A-4E28-956C-E333A7D706B2}" type="datetime1">
              <a:rPr lang="lt-LT" sz="1400"/>
              <a:pPr eaLnBrk="0" hangingPunct="0"/>
              <a:t>2011.09.27</a:t>
            </a:fld>
            <a:endParaRPr lang="en-US" sz="1400"/>
          </a:p>
        </p:txBody>
      </p:sp>
      <p:sp>
        <p:nvSpPr>
          <p:cNvPr id="71682" name="Rectangle 2"/>
          <p:cNvSpPr>
            <a:spLocks noGrp="1" noChangeArrowheads="1"/>
          </p:cNvSpPr>
          <p:nvPr>
            <p:ph type="title" idx="4294967295"/>
          </p:nvPr>
        </p:nvSpPr>
        <p:spPr/>
        <p:txBody>
          <a:bodyPr lIns="92075" tIns="46038" rIns="92075" bIns="46038" anchor="ctr"/>
          <a:lstStyle/>
          <a:p>
            <a:pPr eaLnBrk="1" hangingPunct="1"/>
            <a:r>
              <a:rPr lang="lt-LT" sz="3600" smtClean="0">
                <a:effectLst>
                  <a:outerShdw blurRad="38100" dist="38100" dir="2700000" algn="tl">
                    <a:srgbClr val="C0C0C0"/>
                  </a:outerShdw>
                </a:effectLst>
                <a:latin typeface="Arial" charset="0"/>
              </a:rPr>
              <a:t>Kliūtys sėkmingam projekto įgyvendinimui</a:t>
            </a:r>
            <a:endParaRPr lang="en-US" sz="3600" smtClean="0">
              <a:effectLst>
                <a:outerShdw blurRad="38100" dist="38100" dir="2700000" algn="tl">
                  <a:srgbClr val="C0C0C0"/>
                </a:outerShdw>
              </a:effectLst>
              <a:latin typeface="Arial" charset="0"/>
            </a:endParaRPr>
          </a:p>
        </p:txBody>
      </p:sp>
      <p:sp>
        <p:nvSpPr>
          <p:cNvPr id="46083" name="Rectangle 3"/>
          <p:cNvSpPr>
            <a:spLocks noGrp="1" noChangeArrowheads="1"/>
          </p:cNvSpPr>
          <p:nvPr>
            <p:ph type="body" idx="4294967295"/>
          </p:nvPr>
        </p:nvSpPr>
        <p:spPr>
          <a:xfrm>
            <a:off x="1116013" y="2060575"/>
            <a:ext cx="7772400" cy="4114800"/>
          </a:xfrm>
        </p:spPr>
        <p:txBody>
          <a:bodyPr lIns="92075" tIns="46038" rIns="92075" bIns="46038"/>
          <a:lstStyle/>
          <a:p>
            <a:pPr>
              <a:buFont typeface="Wingdings" pitchFamily="2" charset="2"/>
              <a:buNone/>
            </a:pPr>
            <a:r>
              <a:rPr lang="lt-LT" sz="2400" smtClean="0">
                <a:latin typeface="Arial Unicode MS" pitchFamily="34" charset="-128"/>
                <a:ea typeface="Arial Unicode MS" pitchFamily="34" charset="-128"/>
                <a:cs typeface="Arial Unicode MS" pitchFamily="34" charset="-128"/>
              </a:rPr>
              <a:t>Nepakankami ryšiai tarp projekto vykdytojų - projektas gali nepavykti dėl to, kad jį vykdanti grupė nežino, kokias užduotis turi atlikti arba kokios užduotys jau yra atliktos.</a:t>
            </a:r>
            <a:r>
              <a:rPr lang="en-US" sz="2400" smtClean="0">
                <a:latin typeface="Arial Unicode MS" pitchFamily="34" charset="-128"/>
                <a:ea typeface="Arial Unicode MS" pitchFamily="34" charset="-128"/>
                <a:cs typeface="Arial Unicode MS" pitchFamily="34" charset="-128"/>
              </a:rPr>
              <a:t> </a:t>
            </a:r>
            <a:endParaRPr lang="lt-LT" sz="2400" smtClean="0">
              <a:latin typeface="Arial Unicode MS" pitchFamily="34" charset="-128"/>
              <a:ea typeface="Arial Unicode MS" pitchFamily="34" charset="-128"/>
              <a:cs typeface="Arial Unicode MS" pitchFamily="34" charset="-128"/>
            </a:endParaRPr>
          </a:p>
          <a:p>
            <a:pPr>
              <a:buFont typeface="Wingdings" pitchFamily="2" charset="2"/>
              <a:buNone/>
            </a:pPr>
            <a:r>
              <a:rPr lang="lt-LT" sz="2400" smtClean="0">
                <a:latin typeface="Arial Unicode MS" pitchFamily="34" charset="-128"/>
                <a:ea typeface="Arial Unicode MS" pitchFamily="34" charset="-128"/>
                <a:cs typeface="Arial Unicode MS" pitchFamily="34" charset="-128"/>
              </a:rPr>
              <a:t>Nesutarimai tarp užsakovo ir projekto vadovo.</a:t>
            </a:r>
          </a:p>
          <a:p>
            <a:pPr>
              <a:buFont typeface="Wingdings" pitchFamily="2" charset="2"/>
              <a:buNone/>
            </a:pPr>
            <a:r>
              <a:rPr lang="lt-LT" sz="2400" smtClean="0">
                <a:latin typeface="Arial Unicode MS" pitchFamily="34" charset="-128"/>
                <a:ea typeface="Arial Unicode MS" pitchFamily="34" charset="-128"/>
                <a:cs typeface="Arial Unicode MS" pitchFamily="34" charset="-128"/>
              </a:rPr>
              <a:t>Standartų ir taisyklių nesilaikymas.</a:t>
            </a:r>
            <a:r>
              <a:rPr lang="en-US" sz="2400" smtClean="0">
                <a:latin typeface="Arial Unicode MS" pitchFamily="34" charset="-128"/>
                <a:ea typeface="Arial Unicode MS" pitchFamily="34" charset="-128"/>
                <a:cs typeface="Arial Unicode MS" pitchFamily="34" charset="-128"/>
              </a:rPr>
              <a:t> </a:t>
            </a:r>
            <a:endParaRPr lang="lt-LT" sz="2400" smtClean="0">
              <a:latin typeface="Arial Unicode MS" pitchFamily="34" charset="-128"/>
              <a:ea typeface="Arial Unicode MS" pitchFamily="34" charset="-128"/>
              <a:cs typeface="Arial Unicode MS" pitchFamily="34" charset="-128"/>
            </a:endParaRPr>
          </a:p>
          <a:p>
            <a:pPr>
              <a:buFont typeface="Wingdings" pitchFamily="2" charset="2"/>
              <a:buNone/>
            </a:pPr>
            <a:r>
              <a:rPr lang="lt-LT" sz="2400" smtClean="0">
                <a:latin typeface="Arial Unicode MS" pitchFamily="34" charset="-128"/>
                <a:ea typeface="Arial Unicode MS" pitchFamily="34" charset="-128"/>
                <a:cs typeface="Arial Unicode MS" pitchFamily="34" charset="-128"/>
              </a:rPr>
              <a:t>Asmeniniai konfliktai.</a:t>
            </a:r>
            <a:r>
              <a:rPr lang="en-US" sz="2400" smtClean="0">
                <a:latin typeface="Arial Unicode MS" pitchFamily="34" charset="-128"/>
                <a:ea typeface="Arial Unicode MS" pitchFamily="34" charset="-128"/>
                <a:cs typeface="Arial Unicode MS" pitchFamily="34" charset="-128"/>
              </a:rPr>
              <a:t> </a:t>
            </a:r>
            <a:endParaRPr lang="lt-LT" sz="2400" smtClean="0">
              <a:latin typeface="Arial Unicode MS" pitchFamily="34" charset="-128"/>
              <a:ea typeface="Arial Unicode MS" pitchFamily="34" charset="-128"/>
              <a:cs typeface="Arial Unicode MS" pitchFamily="34" charset="-128"/>
            </a:endParaRPr>
          </a:p>
          <a:p>
            <a:pPr>
              <a:buFont typeface="Wingdings" pitchFamily="2" charset="2"/>
              <a:buNone/>
            </a:pPr>
            <a:r>
              <a:rPr lang="lt-LT" sz="2400" smtClean="0">
                <a:latin typeface="Arial Unicode MS" pitchFamily="34" charset="-128"/>
                <a:ea typeface="Arial Unicode MS" pitchFamily="34" charset="-128"/>
                <a:cs typeface="Arial Unicode MS" pitchFamily="34" charset="-128"/>
              </a:rPr>
              <a:t>Prastas valdymas.</a:t>
            </a:r>
            <a:r>
              <a:rPr lang="en-US" sz="2400" smtClean="0">
                <a:latin typeface="Arial Unicode MS" pitchFamily="34" charset="-128"/>
                <a:ea typeface="Arial Unicode MS" pitchFamily="34" charset="-128"/>
                <a:cs typeface="Arial Unicode MS" pitchFamily="34" charset="-128"/>
              </a:rPr>
              <a:t> </a:t>
            </a:r>
            <a:endParaRPr lang="lt-LT" sz="2400" smtClean="0">
              <a:latin typeface="Arial Unicode MS" pitchFamily="34" charset="-128"/>
              <a:ea typeface="Arial Unicode MS" pitchFamily="34" charset="-128"/>
              <a:cs typeface="Arial Unicode MS" pitchFamily="34" charset="-128"/>
            </a:endParaRPr>
          </a:p>
          <a:p>
            <a:pPr>
              <a:buFont typeface="Wingdings" pitchFamily="2" charset="2"/>
              <a:buNone/>
            </a:pPr>
            <a:r>
              <a:rPr lang="lt-LT" sz="2400" smtClean="0">
                <a:latin typeface="Arial Unicode MS" pitchFamily="34" charset="-128"/>
                <a:ea typeface="Arial Unicode MS" pitchFamily="34" charset="-128"/>
                <a:cs typeface="Arial Unicode MS" pitchFamily="34" charset="-128"/>
              </a:rPr>
              <a:t>Prastai apibrėžti projekto reikalavimai.</a:t>
            </a:r>
            <a:endParaRPr lang="en-US" sz="240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Date Placeholder 3"/>
          <p:cNvSpPr txBox="1">
            <a:spLocks noGrp="1"/>
          </p:cNvSpPr>
          <p:nvPr/>
        </p:nvSpPr>
        <p:spPr bwMode="auto">
          <a:xfrm>
            <a:off x="990600" y="6475413"/>
            <a:ext cx="1905000" cy="381000"/>
          </a:xfrm>
          <a:prstGeom prst="rect">
            <a:avLst/>
          </a:prstGeom>
          <a:noFill/>
          <a:ln w="9525">
            <a:noFill/>
            <a:miter lim="800000"/>
            <a:headEnd/>
            <a:tailEnd/>
          </a:ln>
        </p:spPr>
        <p:txBody>
          <a:bodyPr wrap="none" lIns="92075" tIns="46038" rIns="92075" bIns="46038" anchor="ctr"/>
          <a:lstStyle/>
          <a:p>
            <a:pPr eaLnBrk="0" hangingPunct="0"/>
            <a:fld id="{CB6C64E3-CB62-4115-B22A-598F9B44D0BC}" type="datetime1">
              <a:rPr lang="lt-LT" sz="1400"/>
              <a:pPr eaLnBrk="0" hangingPunct="0"/>
              <a:t>2011.09.27</a:t>
            </a:fld>
            <a:endParaRPr lang="en-US" sz="1400"/>
          </a:p>
        </p:txBody>
      </p:sp>
      <p:sp>
        <p:nvSpPr>
          <p:cNvPr id="71682" name="Rectangle 2"/>
          <p:cNvSpPr>
            <a:spLocks noGrp="1" noChangeArrowheads="1"/>
          </p:cNvSpPr>
          <p:nvPr>
            <p:ph type="title" idx="4294967295"/>
          </p:nvPr>
        </p:nvSpPr>
        <p:spPr/>
        <p:txBody>
          <a:bodyPr lIns="92075" tIns="46038" rIns="92075" bIns="46038" anchor="ctr"/>
          <a:lstStyle/>
          <a:p>
            <a:pPr eaLnBrk="1" hangingPunct="1"/>
            <a:r>
              <a:rPr lang="lt-LT" sz="3600" smtClean="0">
                <a:effectLst>
                  <a:outerShdw blurRad="38100" dist="38100" dir="2700000" algn="tl">
                    <a:srgbClr val="C0C0C0"/>
                  </a:outerShdw>
                </a:effectLst>
                <a:latin typeface="Arial" charset="0"/>
              </a:rPr>
              <a:t>Projekto administravimo principai</a:t>
            </a:r>
            <a:endParaRPr lang="en-US" sz="3600" smtClean="0">
              <a:effectLst>
                <a:outerShdw blurRad="38100" dist="38100" dir="2700000" algn="tl">
                  <a:srgbClr val="C0C0C0"/>
                </a:outerShdw>
              </a:effectLst>
              <a:latin typeface="Arial" charset="0"/>
            </a:endParaRPr>
          </a:p>
        </p:txBody>
      </p:sp>
      <p:sp>
        <p:nvSpPr>
          <p:cNvPr id="47107" name="Rectangle 3"/>
          <p:cNvSpPr>
            <a:spLocks noGrp="1" noChangeArrowheads="1"/>
          </p:cNvSpPr>
          <p:nvPr>
            <p:ph type="body" idx="4294967295"/>
          </p:nvPr>
        </p:nvSpPr>
        <p:spPr>
          <a:xfrm>
            <a:off x="1116013" y="2060575"/>
            <a:ext cx="7772400" cy="4114800"/>
          </a:xfrm>
        </p:spPr>
        <p:txBody>
          <a:bodyPr lIns="92075" tIns="46038" rIns="92075" bIns="46038"/>
          <a:lstStyle/>
          <a:p>
            <a:pPr>
              <a:lnSpc>
                <a:spcPct val="80000"/>
              </a:lnSpc>
              <a:buFont typeface="Wingdings" pitchFamily="2" charset="2"/>
              <a:buNone/>
            </a:pPr>
            <a:r>
              <a:rPr lang="lt-LT" sz="2400" smtClean="0">
                <a:latin typeface="Arial Unicode MS" pitchFamily="34" charset="-128"/>
                <a:ea typeface="Arial Unicode MS" pitchFamily="34" charset="-128"/>
                <a:cs typeface="Arial Unicode MS" pitchFamily="34" charset="-128"/>
              </a:rPr>
              <a:t>Pagrindinis projekto vykdytojo tikslas – s</a:t>
            </a:r>
            <a:r>
              <a:rPr lang="lt-LT" sz="2400" smtClean="0">
                <a:latin typeface="Arial" charset="0"/>
                <a:ea typeface="Arial Unicode MS" pitchFamily="34" charset="-128"/>
                <a:cs typeface="Arial Unicode MS" pitchFamily="34" charset="-128"/>
              </a:rPr>
              <a:t>ė</a:t>
            </a:r>
            <a:r>
              <a:rPr lang="lt-LT" sz="2400" smtClean="0">
                <a:latin typeface="Arial Unicode MS" pitchFamily="34" charset="-128"/>
                <a:ea typeface="Arial Unicode MS" pitchFamily="34" charset="-128"/>
                <a:cs typeface="Arial Unicode MS" pitchFamily="34" charset="-128"/>
              </a:rPr>
              <a:t>kmingai </a:t>
            </a:r>
            <a:r>
              <a:rPr lang="lt-LT" sz="2400" smtClean="0">
                <a:latin typeface="Arial" charset="0"/>
                <a:ea typeface="Arial Unicode MS" pitchFamily="34" charset="-128"/>
                <a:cs typeface="Arial Unicode MS" pitchFamily="34" charset="-128"/>
              </a:rPr>
              <a:t>į</a:t>
            </a:r>
            <a:r>
              <a:rPr lang="lt-LT" sz="2400" smtClean="0">
                <a:latin typeface="Arial Unicode MS" pitchFamily="34" charset="-128"/>
                <a:ea typeface="Arial Unicode MS" pitchFamily="34" charset="-128"/>
                <a:cs typeface="Arial Unicode MS" pitchFamily="34" charset="-128"/>
              </a:rPr>
              <a:t>gyvendinti</a:t>
            </a: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projekt</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ir pasiekti numatyt</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projekto rezultat</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Tod</a:t>
            </a:r>
            <a:r>
              <a:rPr lang="lt-LT" sz="2400" smtClean="0">
                <a:latin typeface="Arial" charset="0"/>
                <a:ea typeface="Arial Unicode MS" pitchFamily="34" charset="-128"/>
                <a:cs typeface="Arial Unicode MS" pitchFamily="34" charset="-128"/>
              </a:rPr>
              <a:t>ė</a:t>
            </a:r>
            <a:r>
              <a:rPr lang="lt-LT" sz="2400" smtClean="0">
                <a:latin typeface="Arial Unicode MS" pitchFamily="34" charset="-128"/>
                <a:ea typeface="Arial Unicode MS" pitchFamily="34" charset="-128"/>
                <a:cs typeface="Arial Unicode MS" pitchFamily="34" charset="-128"/>
              </a:rPr>
              <a:t>l pirmiausia b</a:t>
            </a:r>
            <a:r>
              <a:rPr lang="lt-LT" sz="2400" smtClean="0">
                <a:latin typeface="Arial" charset="0"/>
                <a:ea typeface="Arial Unicode MS" pitchFamily="34" charset="-128"/>
                <a:cs typeface="Arial Unicode MS" pitchFamily="34" charset="-128"/>
              </a:rPr>
              <a:t>ū</a:t>
            </a:r>
            <a:r>
              <a:rPr lang="lt-LT" sz="2400" smtClean="0">
                <a:latin typeface="Arial Unicode MS" pitchFamily="34" charset="-128"/>
                <a:ea typeface="Arial Unicode MS" pitchFamily="34" charset="-128"/>
                <a:cs typeface="Arial Unicode MS" pitchFamily="34" charset="-128"/>
              </a:rPr>
              <a:t>tina</a:t>
            </a: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paskirti projekto vadov</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ir suformuoti projekto administravimo komandą, kurią dažniausiai sudaro projekto vykdytojo ir partnerio darbuotojai.</a:t>
            </a:r>
          </a:p>
          <a:p>
            <a:pPr>
              <a:lnSpc>
                <a:spcPct val="80000"/>
              </a:lnSpc>
              <a:buFont typeface="Wingdings" pitchFamily="2" charset="2"/>
              <a:buNone/>
            </a:pPr>
            <a:r>
              <a:rPr lang="lt-LT" sz="2400" smtClean="0">
                <a:latin typeface="Arial Unicode MS" pitchFamily="34" charset="-128"/>
                <a:ea typeface="Arial Unicode MS" pitchFamily="34" charset="-128"/>
                <a:cs typeface="Arial Unicode MS" pitchFamily="34" charset="-128"/>
              </a:rPr>
              <a:t>Projekto vadovas ir administravimo komandos nariai paprastai būna nurodyti projekto paraiškoje.</a:t>
            </a:r>
          </a:p>
          <a:p>
            <a:pPr>
              <a:lnSpc>
                <a:spcPct val="80000"/>
              </a:lnSpc>
              <a:buFont typeface="Wingdings" pitchFamily="2" charset="2"/>
              <a:buNone/>
            </a:pPr>
            <a:r>
              <a:rPr lang="en-US" sz="2400" smtClean="0">
                <a:latin typeface="Arial Unicode MS" pitchFamily="34" charset="-128"/>
                <a:ea typeface="Arial Unicode MS" pitchFamily="34" charset="-128"/>
                <a:cs typeface="Arial Unicode MS" pitchFamily="34" charset="-128"/>
              </a:rPr>
              <a:t>Norint s</a:t>
            </a:r>
            <a:r>
              <a:rPr lang="lt-LT" sz="2400" smtClean="0">
                <a:latin typeface="Arial Unicode MS" pitchFamily="34" charset="-128"/>
                <a:ea typeface="Arial Unicode MS" pitchFamily="34" charset="-128"/>
                <a:cs typeface="Arial Unicode MS" pitchFamily="34" charset="-128"/>
              </a:rPr>
              <a:t>ė</a:t>
            </a:r>
            <a:r>
              <a:rPr lang="en-US" sz="2400" smtClean="0">
                <a:latin typeface="Arial Unicode MS" pitchFamily="34" charset="-128"/>
                <a:ea typeface="Arial Unicode MS" pitchFamily="34" charset="-128"/>
                <a:cs typeface="Arial Unicode MS" pitchFamily="34" charset="-128"/>
              </a:rPr>
              <a:t>k</a:t>
            </a:r>
            <a:r>
              <a:rPr lang="lt-LT" sz="2400" smtClean="0">
                <a:latin typeface="Arial Unicode MS" pitchFamily="34" charset="-128"/>
                <a:ea typeface="Arial Unicode MS" pitchFamily="34" charset="-128"/>
                <a:cs typeface="Arial Unicode MS" pitchFamily="34" charset="-128"/>
              </a:rPr>
              <a:t>mingai</a:t>
            </a:r>
            <a:r>
              <a:rPr lang="en-US" sz="2400" smtClean="0">
                <a:latin typeface="Arial Unicode MS" pitchFamily="34" charset="-128"/>
                <a:ea typeface="Arial Unicode MS" pitchFamily="34" charset="-128"/>
                <a:cs typeface="Arial Unicode MS" pitchFamily="34" charset="-128"/>
              </a:rPr>
              <a:t> i</a:t>
            </a:r>
            <a:r>
              <a:rPr lang="lt-LT" sz="2400" smtClean="0">
                <a:latin typeface="Arial Unicode MS" pitchFamily="34" charset="-128"/>
                <a:ea typeface="Arial Unicode MS" pitchFamily="34" charset="-128"/>
                <a:cs typeface="Arial Unicode MS" pitchFamily="34" charset="-128"/>
              </a:rPr>
              <a:t>r</a:t>
            </a:r>
            <a:r>
              <a:rPr lang="en-US" sz="2400" smtClean="0">
                <a:latin typeface="Arial Unicode MS" pitchFamily="34" charset="-128"/>
                <a:ea typeface="Arial Unicode MS" pitchFamily="34" charset="-128"/>
                <a:cs typeface="Arial Unicode MS" pitchFamily="34" charset="-128"/>
              </a:rPr>
              <a:t> lai</a:t>
            </a:r>
            <a:r>
              <a:rPr lang="lt-LT" sz="2400" smtClean="0">
                <a:latin typeface="Arial Unicode MS" pitchFamily="34" charset="-128"/>
                <a:ea typeface="Arial Unicode MS" pitchFamily="34" charset="-128"/>
                <a:cs typeface="Arial Unicode MS" pitchFamily="34" charset="-128"/>
              </a:rPr>
              <a:t>ku</a:t>
            </a:r>
            <a:r>
              <a:rPr lang="en-US" sz="2400" smtClean="0">
                <a:latin typeface="Arial Unicode MS" pitchFamily="34" charset="-128"/>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į</a:t>
            </a:r>
            <a:r>
              <a:rPr lang="en-US" sz="2400" smtClean="0">
                <a:latin typeface="Arial Unicode MS" pitchFamily="34" charset="-128"/>
                <a:ea typeface="Arial Unicode MS" pitchFamily="34" charset="-128"/>
                <a:cs typeface="Arial Unicode MS" pitchFamily="34" charset="-128"/>
              </a:rPr>
              <a:t>gyvendinti projekt</a:t>
            </a:r>
            <a:r>
              <a:rPr lang="lt-LT" sz="2400" smtClean="0">
                <a:latin typeface="Arial Unicode MS" pitchFamily="34" charset="-128"/>
                <a:ea typeface="Arial Unicode MS" pitchFamily="34" charset="-128"/>
                <a:cs typeface="Arial Unicode MS" pitchFamily="34" charset="-128"/>
              </a:rPr>
              <a:t>ą</a:t>
            </a:r>
            <a:r>
              <a:rPr lang="en-US" sz="2400" smtClean="0">
                <a:latin typeface="Arial Unicode MS" pitchFamily="34" charset="-128"/>
                <a:ea typeface="Arial Unicode MS" pitchFamily="34" charset="-128"/>
                <a:cs typeface="Arial Unicode MS" pitchFamily="34" charset="-128"/>
              </a:rPr>
              <a:t>, labai svarbu tur</a:t>
            </a:r>
            <a:r>
              <a:rPr lang="lt-LT" sz="2400" smtClean="0">
                <a:latin typeface="Arial Unicode MS" pitchFamily="34" charset="-128"/>
                <a:ea typeface="Arial Unicode MS" pitchFamily="34" charset="-128"/>
                <a:cs typeface="Arial Unicode MS" pitchFamily="34" charset="-128"/>
              </a:rPr>
              <a:t>ė</a:t>
            </a:r>
            <a:r>
              <a:rPr lang="en-US" sz="2400" smtClean="0">
                <a:latin typeface="Arial Unicode MS" pitchFamily="34" charset="-128"/>
                <a:ea typeface="Arial Unicode MS" pitchFamily="34" charset="-128"/>
                <a:cs typeface="Arial Unicode MS" pitchFamily="34" charset="-128"/>
              </a:rPr>
              <a:t>ti</a:t>
            </a:r>
            <a:r>
              <a:rPr lang="lt-LT" sz="2400" smtClean="0">
                <a:latin typeface="Arial Unicode MS" pitchFamily="34" charset="-128"/>
                <a:ea typeface="Arial Unicode MS" pitchFamily="34" charset="-128"/>
                <a:cs typeface="Arial Unicode MS" pitchFamily="34" charset="-128"/>
              </a:rPr>
              <a:t> </a:t>
            </a:r>
            <a:r>
              <a:rPr lang="en-US" sz="2400" smtClean="0">
                <a:latin typeface="Arial Unicode MS" pitchFamily="34" charset="-128"/>
                <a:ea typeface="Arial Unicode MS" pitchFamily="34" charset="-128"/>
                <a:cs typeface="Arial Unicode MS" pitchFamily="34" charset="-128"/>
              </a:rPr>
              <a:t>patyrusi</a:t>
            </a:r>
            <a:r>
              <a:rPr lang="lt-LT" sz="2400" smtClean="0">
                <a:latin typeface="Arial Unicode MS" pitchFamily="34" charset="-128"/>
                <a:ea typeface="Arial Unicode MS" pitchFamily="34" charset="-128"/>
                <a:cs typeface="Arial Unicode MS" pitchFamily="34" charset="-128"/>
              </a:rPr>
              <a:t>ą</a:t>
            </a:r>
            <a:r>
              <a:rPr lang="en-US" sz="2400" smtClean="0">
                <a:latin typeface="Arial Unicode MS" pitchFamily="34" charset="-128"/>
                <a:ea typeface="Arial Unicode MS" pitchFamily="34" charset="-128"/>
                <a:cs typeface="Arial Unicode MS" pitchFamily="34" charset="-128"/>
              </a:rPr>
              <a:t> administravimo komand</a:t>
            </a:r>
            <a:r>
              <a:rPr lang="lt-LT" sz="2400" smtClean="0">
                <a:latin typeface="Arial Unicode MS" pitchFamily="34" charset="-128"/>
                <a:ea typeface="Arial Unicode MS" pitchFamily="34" charset="-128"/>
                <a:cs typeface="Arial Unicode MS" pitchFamily="34" charset="-128"/>
              </a:rPr>
              <a:t>ą</a:t>
            </a:r>
            <a:r>
              <a:rPr lang="en-US" sz="2400" smtClean="0">
                <a:latin typeface="Arial Unicode MS" pitchFamily="34" charset="-128"/>
                <a:ea typeface="Arial Unicode MS" pitchFamily="34" charset="-128"/>
                <a:cs typeface="Arial Unicode MS" pitchFamily="34" charset="-128"/>
              </a:rPr>
              <a:t>, nes kiekvienas projektas turi</a:t>
            </a:r>
            <a:r>
              <a:rPr lang="lt-LT" sz="2400" smtClean="0">
                <a:latin typeface="Arial Unicode MS" pitchFamily="34" charset="-128"/>
                <a:ea typeface="Arial Unicode MS" pitchFamily="34" charset="-128"/>
                <a:cs typeface="Arial Unicode MS" pitchFamily="34" charset="-128"/>
              </a:rPr>
              <a:t> </a:t>
            </a:r>
            <a:r>
              <a:rPr lang="en-US" sz="2400" smtClean="0">
                <a:latin typeface="Arial Unicode MS" pitchFamily="34" charset="-128"/>
                <a:ea typeface="Arial Unicode MS" pitchFamily="34" charset="-128"/>
                <a:cs typeface="Arial Unicode MS" pitchFamily="34" charset="-128"/>
              </a:rPr>
              <a:t>nustatytus terminus ir da</a:t>
            </a:r>
            <a:r>
              <a:rPr lang="lt-LT" sz="2400" smtClean="0">
                <a:latin typeface="Arial Unicode MS" pitchFamily="34" charset="-128"/>
                <a:ea typeface="Arial Unicode MS" pitchFamily="34" charset="-128"/>
                <a:cs typeface="Arial Unicode MS" pitchFamily="34" charset="-128"/>
              </a:rPr>
              <a:t>ž</a:t>
            </a:r>
            <a:r>
              <a:rPr lang="en-US" sz="2400" smtClean="0">
                <a:latin typeface="Arial Unicode MS" pitchFamily="34" charset="-128"/>
                <a:ea typeface="Arial Unicode MS" pitchFamily="34" charset="-128"/>
                <a:cs typeface="Arial Unicode MS" pitchFamily="34" charset="-128"/>
              </a:rPr>
              <a:t>niausiai gana </a:t>
            </a:r>
            <a:r>
              <a:rPr lang="lt-LT" sz="2400" smtClean="0">
                <a:latin typeface="Arial Unicode MS" pitchFamily="34" charset="-128"/>
                <a:ea typeface="Arial Unicode MS" pitchFamily="34" charset="-128"/>
                <a:cs typeface="Arial Unicode MS" pitchFamily="34" charset="-128"/>
              </a:rPr>
              <a:t>į</a:t>
            </a:r>
            <a:r>
              <a:rPr lang="en-US" sz="2400" smtClean="0">
                <a:latin typeface="Arial Unicode MS" pitchFamily="34" charset="-128"/>
                <a:ea typeface="Arial Unicode MS" pitchFamily="34" charset="-128"/>
                <a:cs typeface="Arial Unicode MS" pitchFamily="34" charset="-128"/>
              </a:rPr>
              <a:t>tempt</a:t>
            </a:r>
            <a:r>
              <a:rPr lang="lt-LT" sz="2400" smtClean="0">
                <a:latin typeface="Arial Unicode MS" pitchFamily="34" charset="-128"/>
                <a:ea typeface="Arial Unicode MS" pitchFamily="34" charset="-128"/>
                <a:cs typeface="Arial Unicode MS" pitchFamily="34" charset="-128"/>
              </a:rPr>
              <a:t>ą į</a:t>
            </a:r>
            <a:r>
              <a:rPr lang="en-US" sz="2400" smtClean="0">
                <a:latin typeface="Arial Unicode MS" pitchFamily="34" charset="-128"/>
                <a:ea typeface="Arial Unicode MS" pitchFamily="34" charset="-128"/>
                <a:cs typeface="Arial Unicode MS" pitchFamily="34" charset="-128"/>
              </a:rPr>
              <a:t>gyvendinimo grafik</a:t>
            </a:r>
            <a:r>
              <a:rPr lang="lt-LT" sz="2400" smtClean="0">
                <a:latin typeface="Arial Unicode MS" pitchFamily="34" charset="-128"/>
                <a:ea typeface="Arial Unicode MS" pitchFamily="34" charset="-128"/>
                <a:cs typeface="Arial Unicode MS" pitchFamily="34" charset="-128"/>
              </a:rPr>
              <a:t>ą</a:t>
            </a:r>
            <a:r>
              <a:rPr lang="en-US" sz="2400" smtClean="0">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Date Placeholder 3"/>
          <p:cNvSpPr txBox="1">
            <a:spLocks noGrp="1"/>
          </p:cNvSpPr>
          <p:nvPr/>
        </p:nvSpPr>
        <p:spPr bwMode="auto">
          <a:xfrm>
            <a:off x="990600" y="6475413"/>
            <a:ext cx="1905000" cy="381000"/>
          </a:xfrm>
          <a:prstGeom prst="rect">
            <a:avLst/>
          </a:prstGeom>
          <a:noFill/>
          <a:ln w="9525">
            <a:noFill/>
            <a:miter lim="800000"/>
            <a:headEnd/>
            <a:tailEnd/>
          </a:ln>
        </p:spPr>
        <p:txBody>
          <a:bodyPr wrap="none" lIns="92075" tIns="46038" rIns="92075" bIns="46038" anchor="ctr"/>
          <a:lstStyle/>
          <a:p>
            <a:pPr eaLnBrk="0" hangingPunct="0"/>
            <a:fld id="{90F867F3-EB69-46BC-B67C-2FBC94F4D4E3}" type="datetime1">
              <a:rPr lang="lt-LT" sz="1400"/>
              <a:pPr eaLnBrk="0" hangingPunct="0"/>
              <a:t>2011.09.27</a:t>
            </a:fld>
            <a:endParaRPr lang="en-US" sz="1400"/>
          </a:p>
        </p:txBody>
      </p:sp>
      <p:sp>
        <p:nvSpPr>
          <p:cNvPr id="71682" name="Rectangle 2"/>
          <p:cNvSpPr>
            <a:spLocks noGrp="1" noChangeArrowheads="1"/>
          </p:cNvSpPr>
          <p:nvPr>
            <p:ph type="title" idx="4294967295"/>
          </p:nvPr>
        </p:nvSpPr>
        <p:spPr/>
        <p:txBody>
          <a:bodyPr lIns="92075" tIns="46038" rIns="92075" bIns="46038" anchor="ctr"/>
          <a:lstStyle/>
          <a:p>
            <a:pPr eaLnBrk="1" hangingPunct="1"/>
            <a:r>
              <a:rPr lang="lt-LT" sz="3600" smtClean="0">
                <a:effectLst>
                  <a:outerShdw blurRad="38100" dist="38100" dir="2700000" algn="tl">
                    <a:srgbClr val="C0C0C0"/>
                  </a:outerShdw>
                </a:effectLst>
                <a:latin typeface="Arial" charset="0"/>
              </a:rPr>
              <a:t>Pagrindinės projekto administravimo funkcijos</a:t>
            </a:r>
            <a:endParaRPr lang="en-US" sz="3600" smtClean="0">
              <a:effectLst>
                <a:outerShdw blurRad="38100" dist="38100" dir="2700000" algn="tl">
                  <a:srgbClr val="C0C0C0"/>
                </a:outerShdw>
              </a:effectLst>
              <a:latin typeface="Arial" charset="0"/>
            </a:endParaRPr>
          </a:p>
        </p:txBody>
      </p:sp>
      <p:sp>
        <p:nvSpPr>
          <p:cNvPr id="48131" name="Rectangle 3"/>
          <p:cNvSpPr>
            <a:spLocks noGrp="1" noChangeArrowheads="1"/>
          </p:cNvSpPr>
          <p:nvPr>
            <p:ph type="body" idx="4294967295"/>
          </p:nvPr>
        </p:nvSpPr>
        <p:spPr>
          <a:xfrm>
            <a:off x="1116013" y="2060575"/>
            <a:ext cx="7772400" cy="4114800"/>
          </a:xfrm>
        </p:spPr>
        <p:txBody>
          <a:bodyPr lIns="92075" tIns="46038" rIns="92075" bIns="46038"/>
          <a:lstStyle/>
          <a:p>
            <a:pPr>
              <a:lnSpc>
                <a:spcPct val="80000"/>
              </a:lnSpc>
              <a:buFont typeface="Wingdings" pitchFamily="2" charset="2"/>
              <a:buNone/>
            </a:pPr>
            <a:r>
              <a:rPr lang="lt-LT" sz="2400" smtClean="0">
                <a:latin typeface="Arial" charset="0"/>
                <a:ea typeface="Arial Unicode MS" pitchFamily="34" charset="-128"/>
                <a:cs typeface="Arial Unicode MS" pitchFamily="34" charset="-128"/>
              </a:rPr>
              <a:t>V</a:t>
            </a:r>
            <a:r>
              <a:rPr lang="lt-LT" sz="2400" smtClean="0">
                <a:latin typeface="Arial Unicode MS" pitchFamily="34" charset="-128"/>
                <a:ea typeface="Arial Unicode MS" pitchFamily="34" charset="-128"/>
                <a:cs typeface="Arial Unicode MS" pitchFamily="34" charset="-128"/>
              </a:rPr>
              <a:t>adovavimas projektui;</a:t>
            </a:r>
          </a:p>
          <a:p>
            <a:pPr>
              <a:lnSpc>
                <a:spcPct val="80000"/>
              </a:lnSpc>
              <a:buFont typeface="Wingdings" pitchFamily="2" charset="2"/>
              <a:buNone/>
            </a:pPr>
            <a:r>
              <a:rPr lang="lt-LT" sz="2400" smtClean="0">
                <a:latin typeface="Arial" charset="0"/>
                <a:ea typeface="Arial Unicode MS" pitchFamily="34" charset="-128"/>
                <a:cs typeface="Arial Unicode MS" pitchFamily="34" charset="-128"/>
              </a:rPr>
              <a:t>P</a:t>
            </a:r>
            <a:r>
              <a:rPr lang="lt-LT" sz="2400" smtClean="0">
                <a:latin typeface="Arial Unicode MS" pitchFamily="34" charset="-128"/>
                <a:ea typeface="Arial Unicode MS" pitchFamily="34" charset="-128"/>
                <a:cs typeface="Arial Unicode MS" pitchFamily="34" charset="-128"/>
              </a:rPr>
              <a:t>rojekto finans</a:t>
            </a:r>
            <a:r>
              <a:rPr lang="lt-LT" sz="2400" smtClean="0">
                <a:latin typeface="Arial" charset="0"/>
                <a:ea typeface="Arial Unicode MS" pitchFamily="34" charset="-128"/>
                <a:cs typeface="Arial Unicode MS" pitchFamily="34" charset="-128"/>
              </a:rPr>
              <a:t>ų</a:t>
            </a:r>
            <a:r>
              <a:rPr lang="lt-LT" sz="2400" smtClean="0">
                <a:latin typeface="Arial Unicode MS" pitchFamily="34" charset="-128"/>
                <a:ea typeface="Arial Unicode MS" pitchFamily="34" charset="-128"/>
                <a:cs typeface="Arial Unicode MS" pitchFamily="34" charset="-128"/>
              </a:rPr>
              <a:t> valdymas;</a:t>
            </a:r>
          </a:p>
          <a:p>
            <a:pPr>
              <a:lnSpc>
                <a:spcPct val="80000"/>
              </a:lnSpc>
              <a:buFont typeface="Wingdings" pitchFamily="2" charset="2"/>
              <a:buNone/>
            </a:pPr>
            <a:r>
              <a:rPr lang="lt-LT" sz="2400" smtClean="0">
                <a:latin typeface="Arial" charset="0"/>
                <a:ea typeface="Arial Unicode MS" pitchFamily="34" charset="-128"/>
                <a:cs typeface="Arial Unicode MS" pitchFamily="34" charset="-128"/>
              </a:rPr>
              <a:t>P</a:t>
            </a:r>
            <a:r>
              <a:rPr lang="lt-LT" sz="2400" smtClean="0">
                <a:latin typeface="Arial Unicode MS" pitchFamily="34" charset="-128"/>
                <a:ea typeface="Arial Unicode MS" pitchFamily="34" charset="-128"/>
                <a:cs typeface="Arial Unicode MS" pitchFamily="34" charset="-128"/>
              </a:rPr>
              <a:t>rojekto administravimas (</a:t>
            </a:r>
            <a:r>
              <a:rPr lang="lt-LT" sz="2400" smtClean="0">
                <a:latin typeface="Arial" charset="0"/>
                <a:ea typeface="Arial Unicode MS" pitchFamily="34" charset="-128"/>
                <a:cs typeface="Arial Unicode MS" pitchFamily="34" charset="-128"/>
              </a:rPr>
              <a:t>dokumentavimas</a:t>
            </a:r>
            <a:r>
              <a:rPr lang="lt-LT" sz="2400" smtClean="0">
                <a:latin typeface="Arial Unicode MS" pitchFamily="34" charset="-128"/>
                <a:ea typeface="Arial Unicode MS" pitchFamily="34" charset="-128"/>
                <a:cs typeface="Arial Unicode MS" pitchFamily="34" charset="-128"/>
              </a:rPr>
              <a:t>);</a:t>
            </a:r>
          </a:p>
          <a:p>
            <a:pPr>
              <a:lnSpc>
                <a:spcPct val="80000"/>
              </a:lnSpc>
              <a:buFont typeface="Wingdings" pitchFamily="2" charset="2"/>
              <a:buNone/>
            </a:pPr>
            <a:r>
              <a:rPr lang="lt-LT" sz="2400" smtClean="0">
                <a:latin typeface="Arial" charset="0"/>
                <a:ea typeface="Arial Unicode MS" pitchFamily="34" charset="-128"/>
                <a:cs typeface="Arial Unicode MS" pitchFamily="34" charset="-128"/>
              </a:rPr>
              <a:t>P</a:t>
            </a:r>
            <a:r>
              <a:rPr lang="lt-LT" sz="2400" smtClean="0">
                <a:latin typeface="Arial Unicode MS" pitchFamily="34" charset="-128"/>
                <a:ea typeface="Arial Unicode MS" pitchFamily="34" charset="-128"/>
                <a:cs typeface="Arial Unicode MS" pitchFamily="34" charset="-128"/>
              </a:rPr>
              <a:t>irkim</a:t>
            </a:r>
            <a:r>
              <a:rPr lang="lt-LT" sz="2400" smtClean="0">
                <a:latin typeface="Arial" charset="0"/>
                <a:ea typeface="Arial Unicode MS" pitchFamily="34" charset="-128"/>
                <a:cs typeface="Arial Unicode MS" pitchFamily="34" charset="-128"/>
              </a:rPr>
              <a:t>ų</a:t>
            </a:r>
            <a:r>
              <a:rPr lang="lt-LT" sz="2400" smtClean="0">
                <a:latin typeface="Arial Unicode MS" pitchFamily="34" charset="-128"/>
                <a:ea typeface="Arial Unicode MS" pitchFamily="34" charset="-128"/>
                <a:cs typeface="Arial Unicode MS" pitchFamily="34" charset="-128"/>
              </a:rPr>
              <a:t> dokument</a:t>
            </a:r>
            <a:r>
              <a:rPr lang="lt-LT" sz="2400" smtClean="0">
                <a:latin typeface="Arial" charset="0"/>
                <a:ea typeface="Arial Unicode MS" pitchFamily="34" charset="-128"/>
                <a:cs typeface="Arial Unicode MS" pitchFamily="34" charset="-128"/>
              </a:rPr>
              <a:t>ų</a:t>
            </a:r>
            <a:r>
              <a:rPr lang="lt-LT" sz="2400" smtClean="0">
                <a:latin typeface="Arial Unicode MS" pitchFamily="34" charset="-128"/>
                <a:ea typeface="Arial Unicode MS" pitchFamily="34" charset="-128"/>
                <a:cs typeface="Arial Unicode MS" pitchFamily="34" charset="-128"/>
              </a:rPr>
              <a:t> rengimas ir pirkim</a:t>
            </a:r>
            <a:r>
              <a:rPr lang="lt-LT" sz="2400" smtClean="0">
                <a:latin typeface="Arial" charset="0"/>
                <a:ea typeface="Arial Unicode MS" pitchFamily="34" charset="-128"/>
                <a:cs typeface="Arial Unicode MS" pitchFamily="34" charset="-128"/>
              </a:rPr>
              <a:t>ų</a:t>
            </a:r>
            <a:r>
              <a:rPr lang="lt-LT" sz="2400" smtClean="0">
                <a:latin typeface="Arial Unicode MS" pitchFamily="34" charset="-128"/>
                <a:ea typeface="Arial Unicode MS" pitchFamily="34" charset="-128"/>
                <a:cs typeface="Arial Unicode MS" pitchFamily="34" charset="-128"/>
              </a:rPr>
              <a:t> proced</a:t>
            </a:r>
            <a:r>
              <a:rPr lang="lt-LT" sz="2400" smtClean="0">
                <a:latin typeface="Arial" charset="0"/>
                <a:ea typeface="Arial Unicode MS" pitchFamily="34" charset="-128"/>
                <a:cs typeface="Arial Unicode MS" pitchFamily="34" charset="-128"/>
              </a:rPr>
              <a:t>ū</a:t>
            </a:r>
            <a:r>
              <a:rPr lang="lt-LT" sz="2400" smtClean="0">
                <a:latin typeface="Arial Unicode MS" pitchFamily="34" charset="-128"/>
                <a:ea typeface="Arial Unicode MS" pitchFamily="34" charset="-128"/>
                <a:cs typeface="Arial Unicode MS" pitchFamily="34" charset="-128"/>
              </a:rPr>
              <a:t>r</a:t>
            </a:r>
            <a:r>
              <a:rPr lang="lt-LT" sz="2400" smtClean="0">
                <a:latin typeface="Arial" charset="0"/>
                <a:ea typeface="Arial Unicode MS" pitchFamily="34" charset="-128"/>
                <a:cs typeface="Arial Unicode MS" pitchFamily="34" charset="-128"/>
              </a:rPr>
              <a:t>ų</a:t>
            </a:r>
            <a:r>
              <a:rPr lang="lt-LT" sz="2400" smtClean="0">
                <a:latin typeface="Arial Unicode MS" pitchFamily="34" charset="-128"/>
                <a:ea typeface="Arial Unicode MS" pitchFamily="34" charset="-128"/>
                <a:cs typeface="Arial Unicode MS" pitchFamily="34" charset="-128"/>
              </a:rPr>
              <a:t> vykdymas;</a:t>
            </a:r>
          </a:p>
          <a:p>
            <a:pPr>
              <a:lnSpc>
                <a:spcPct val="80000"/>
              </a:lnSpc>
              <a:buFont typeface="Wingdings" pitchFamily="2" charset="2"/>
              <a:buNone/>
            </a:pPr>
            <a:r>
              <a:rPr lang="lt-LT" sz="2400" smtClean="0">
                <a:latin typeface="Arial" charset="0"/>
                <a:ea typeface="Arial Unicode MS" pitchFamily="34" charset="-128"/>
                <a:cs typeface="Arial Unicode MS" pitchFamily="34" charset="-128"/>
              </a:rPr>
              <a:t>S</a:t>
            </a:r>
            <a:r>
              <a:rPr lang="lt-LT" sz="2400" smtClean="0">
                <a:latin typeface="Arial Unicode MS" pitchFamily="34" charset="-128"/>
                <a:ea typeface="Arial Unicode MS" pitchFamily="34" charset="-128"/>
                <a:cs typeface="Arial Unicode MS" pitchFamily="34" charset="-128"/>
              </a:rPr>
              <a:t>utar</a:t>
            </a:r>
            <a:r>
              <a:rPr lang="lt-LT" sz="2400" smtClean="0">
                <a:latin typeface="Arial" charset="0"/>
                <a:ea typeface="Arial Unicode MS" pitchFamily="34" charset="-128"/>
                <a:cs typeface="Arial Unicode MS" pitchFamily="34" charset="-128"/>
              </a:rPr>
              <a:t>čių</a:t>
            </a:r>
            <a:r>
              <a:rPr lang="lt-LT" sz="2400" smtClean="0">
                <a:latin typeface="Arial Unicode MS" pitchFamily="34" charset="-128"/>
                <a:ea typeface="Arial Unicode MS" pitchFamily="34" charset="-128"/>
                <a:cs typeface="Arial Unicode MS" pitchFamily="34" charset="-128"/>
              </a:rPr>
              <a:t> rengimas;</a:t>
            </a:r>
          </a:p>
          <a:p>
            <a:pPr>
              <a:lnSpc>
                <a:spcPct val="80000"/>
              </a:lnSpc>
              <a:buFont typeface="Wingdings" pitchFamily="2" charset="2"/>
              <a:buNone/>
            </a:pPr>
            <a:r>
              <a:rPr lang="lt-LT" sz="2400" smtClean="0">
                <a:latin typeface="Arial" charset="0"/>
                <a:ea typeface="Arial Unicode MS" pitchFamily="34" charset="-128"/>
                <a:cs typeface="Arial Unicode MS" pitchFamily="34" charset="-128"/>
              </a:rPr>
              <a:t>P</a:t>
            </a:r>
            <a:r>
              <a:rPr lang="lt-LT" sz="2400" smtClean="0">
                <a:latin typeface="Arial Unicode MS" pitchFamily="34" charset="-128"/>
                <a:ea typeface="Arial Unicode MS" pitchFamily="34" charset="-128"/>
                <a:cs typeface="Arial Unicode MS" pitchFamily="34" charset="-128"/>
              </a:rPr>
              <a:t>rojekto informavimas ir vie</a:t>
            </a:r>
            <a:r>
              <a:rPr lang="lt-LT" sz="2400" smtClean="0">
                <a:latin typeface="Arial" charset="0"/>
                <a:ea typeface="Arial Unicode MS" pitchFamily="34" charset="-128"/>
                <a:cs typeface="Arial Unicode MS" pitchFamily="34" charset="-128"/>
              </a:rPr>
              <a:t>š</a:t>
            </a:r>
            <a:r>
              <a:rPr lang="lt-LT" sz="2400" smtClean="0">
                <a:latin typeface="Arial Unicode MS" pitchFamily="34" charset="-128"/>
                <a:ea typeface="Arial Unicode MS" pitchFamily="34" charset="-128"/>
                <a:cs typeface="Arial Unicode MS" pitchFamily="34" charset="-128"/>
              </a:rPr>
              <a:t>inimas;</a:t>
            </a:r>
          </a:p>
          <a:p>
            <a:pPr>
              <a:lnSpc>
                <a:spcPct val="80000"/>
              </a:lnSpc>
              <a:buFont typeface="Wingdings" pitchFamily="2" charset="2"/>
              <a:buNone/>
            </a:pPr>
            <a:r>
              <a:rPr lang="lt-LT" sz="2400" smtClean="0">
                <a:latin typeface="Arial" charset="0"/>
                <a:ea typeface="Arial Unicode MS" pitchFamily="34" charset="-128"/>
                <a:cs typeface="Arial Unicode MS" pitchFamily="34" charset="-128"/>
              </a:rPr>
              <a:t>P</a:t>
            </a:r>
            <a:r>
              <a:rPr lang="lt-LT" sz="2400" smtClean="0">
                <a:latin typeface="Arial Unicode MS" pitchFamily="34" charset="-128"/>
                <a:ea typeface="Arial Unicode MS" pitchFamily="34" charset="-128"/>
                <a:cs typeface="Arial Unicode MS" pitchFamily="34" charset="-128"/>
              </a:rPr>
              <a:t>rojekto steb</a:t>
            </a:r>
            <a:r>
              <a:rPr lang="lt-LT" sz="2400" smtClean="0">
                <a:latin typeface="Arial" charset="0"/>
                <a:ea typeface="Arial Unicode MS" pitchFamily="34" charset="-128"/>
                <a:cs typeface="Arial Unicode MS" pitchFamily="34" charset="-128"/>
              </a:rPr>
              <a:t>ė</a:t>
            </a:r>
            <a:r>
              <a:rPr lang="lt-LT" sz="2400" smtClean="0">
                <a:latin typeface="Arial Unicode MS" pitchFamily="34" charset="-128"/>
                <a:ea typeface="Arial Unicode MS" pitchFamily="34" charset="-128"/>
                <a:cs typeface="Arial Unicode MS" pitchFamily="34" charset="-128"/>
              </a:rPr>
              <a:t>sena ir kontrol</a:t>
            </a:r>
            <a:r>
              <a:rPr lang="lt-LT" sz="2400" smtClean="0">
                <a:latin typeface="Arial" charset="0"/>
                <a:ea typeface="Arial Unicode MS" pitchFamily="34" charset="-128"/>
                <a:cs typeface="Arial Unicode MS" pitchFamily="34" charset="-128"/>
              </a:rPr>
              <a:t>ė</a:t>
            </a:r>
            <a:r>
              <a:rPr lang="lt-LT" sz="2400" smtClean="0">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Date Placeholder 3"/>
          <p:cNvSpPr txBox="1">
            <a:spLocks noGrp="1"/>
          </p:cNvSpPr>
          <p:nvPr/>
        </p:nvSpPr>
        <p:spPr bwMode="auto">
          <a:xfrm>
            <a:off x="990600" y="6475413"/>
            <a:ext cx="1905000" cy="381000"/>
          </a:xfrm>
          <a:prstGeom prst="rect">
            <a:avLst/>
          </a:prstGeom>
          <a:noFill/>
          <a:ln w="9525">
            <a:noFill/>
            <a:miter lim="800000"/>
            <a:headEnd/>
            <a:tailEnd/>
          </a:ln>
        </p:spPr>
        <p:txBody>
          <a:bodyPr wrap="none" lIns="92075" tIns="46038" rIns="92075" bIns="46038" anchor="ctr"/>
          <a:lstStyle/>
          <a:p>
            <a:pPr eaLnBrk="0" hangingPunct="0"/>
            <a:fld id="{2389945F-0574-43D0-BB17-D73A4B74DE72}" type="datetime1">
              <a:rPr lang="lt-LT" sz="1400"/>
              <a:pPr eaLnBrk="0" hangingPunct="0"/>
              <a:t>2011.09.27</a:t>
            </a:fld>
            <a:endParaRPr lang="en-US" sz="1400"/>
          </a:p>
        </p:txBody>
      </p:sp>
      <p:sp>
        <p:nvSpPr>
          <p:cNvPr id="71682" name="Rectangle 2"/>
          <p:cNvSpPr>
            <a:spLocks noGrp="1" noChangeArrowheads="1"/>
          </p:cNvSpPr>
          <p:nvPr>
            <p:ph type="title" idx="4294967295"/>
          </p:nvPr>
        </p:nvSpPr>
        <p:spPr/>
        <p:txBody>
          <a:bodyPr lIns="92075" tIns="46038" rIns="92075" bIns="46038" anchor="ctr"/>
          <a:lstStyle/>
          <a:p>
            <a:pPr eaLnBrk="1" hangingPunct="1"/>
            <a:r>
              <a:rPr lang="lt-LT" sz="3600" smtClean="0">
                <a:effectLst>
                  <a:outerShdw blurRad="38100" dist="38100" dir="2700000" algn="tl">
                    <a:srgbClr val="C0C0C0"/>
                  </a:outerShdw>
                </a:effectLst>
                <a:latin typeface="Arial" charset="0"/>
              </a:rPr>
              <a:t>Pagrindiniai projekto administravimo dalyviai</a:t>
            </a:r>
            <a:endParaRPr lang="en-US" sz="3600" smtClean="0">
              <a:effectLst>
                <a:outerShdw blurRad="38100" dist="38100" dir="2700000" algn="tl">
                  <a:srgbClr val="C0C0C0"/>
                </a:outerShdw>
              </a:effectLst>
              <a:latin typeface="Arial" charset="0"/>
            </a:endParaRPr>
          </a:p>
        </p:txBody>
      </p:sp>
      <p:sp>
        <p:nvSpPr>
          <p:cNvPr id="49155" name="Rectangle 3"/>
          <p:cNvSpPr>
            <a:spLocks noGrp="1" noChangeArrowheads="1"/>
          </p:cNvSpPr>
          <p:nvPr>
            <p:ph type="body" idx="4294967295"/>
          </p:nvPr>
        </p:nvSpPr>
        <p:spPr>
          <a:xfrm>
            <a:off x="1116013" y="2060575"/>
            <a:ext cx="7772400" cy="4114800"/>
          </a:xfrm>
        </p:spPr>
        <p:txBody>
          <a:bodyPr lIns="92075" tIns="46038" rIns="92075" bIns="46038"/>
          <a:lstStyle/>
          <a:p>
            <a:pPr>
              <a:lnSpc>
                <a:spcPct val="80000"/>
              </a:lnSpc>
              <a:buFont typeface="Wingdings" pitchFamily="2" charset="2"/>
              <a:buNone/>
            </a:pPr>
            <a:r>
              <a:rPr lang="lt-LT" sz="2400" smtClean="0">
                <a:latin typeface="Arial" charset="0"/>
                <a:ea typeface="Arial Unicode MS" pitchFamily="34" charset="-128"/>
                <a:cs typeface="Arial Unicode MS" pitchFamily="34" charset="-128"/>
              </a:rPr>
              <a:t>P</a:t>
            </a:r>
            <a:r>
              <a:rPr lang="lt-LT" sz="2400" smtClean="0">
                <a:latin typeface="Arial Unicode MS" pitchFamily="34" charset="-128"/>
                <a:ea typeface="Arial Unicode MS" pitchFamily="34" charset="-128"/>
                <a:cs typeface="Arial Unicode MS" pitchFamily="34" charset="-128"/>
              </a:rPr>
              <a:t>agrindin</a:t>
            </a:r>
            <a:r>
              <a:rPr lang="lt-LT" sz="2400" smtClean="0">
                <a:latin typeface="Arial" charset="0"/>
                <a:ea typeface="Arial Unicode MS" pitchFamily="34" charset="-128"/>
                <a:cs typeface="Arial Unicode MS" pitchFamily="34" charset="-128"/>
              </a:rPr>
              <a:t>į</a:t>
            </a:r>
            <a:r>
              <a:rPr lang="lt-LT" sz="2400" smtClean="0">
                <a:latin typeface="Arial Unicode MS" pitchFamily="34" charset="-128"/>
                <a:ea typeface="Arial Unicode MS" pitchFamily="34" charset="-128"/>
                <a:cs typeface="Arial Unicode MS" pitchFamily="34" charset="-128"/>
              </a:rPr>
              <a:t> projekto administracin</a:t>
            </a:r>
            <a:r>
              <a:rPr lang="lt-LT" sz="2400" smtClean="0">
                <a:latin typeface="Arial" charset="0"/>
                <a:ea typeface="Arial Unicode MS" pitchFamily="34" charset="-128"/>
                <a:cs typeface="Arial Unicode MS" pitchFamily="34" charset="-128"/>
              </a:rPr>
              <a:t>į</a:t>
            </a:r>
            <a:r>
              <a:rPr lang="lt-LT" sz="2400" smtClean="0">
                <a:latin typeface="Arial Unicode MS" pitchFamily="34" charset="-128"/>
                <a:ea typeface="Arial Unicode MS" pitchFamily="34" charset="-128"/>
                <a:cs typeface="Arial Unicode MS" pitchFamily="34" charset="-128"/>
              </a:rPr>
              <a:t> personal</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da</a:t>
            </a:r>
            <a:r>
              <a:rPr lang="lt-LT" sz="2400" smtClean="0">
                <a:latin typeface="Arial" charset="0"/>
                <a:ea typeface="Arial Unicode MS" pitchFamily="34" charset="-128"/>
                <a:cs typeface="Arial Unicode MS" pitchFamily="34" charset="-128"/>
              </a:rPr>
              <a:t>ž</a:t>
            </a:r>
            <a:r>
              <a:rPr lang="lt-LT" sz="2400" smtClean="0">
                <a:latin typeface="Arial Unicode MS" pitchFamily="34" charset="-128"/>
                <a:ea typeface="Arial Unicode MS" pitchFamily="34" charset="-128"/>
                <a:cs typeface="Arial Unicode MS" pitchFamily="34" charset="-128"/>
              </a:rPr>
              <a:t>niausiai sudaro projekto</a:t>
            </a: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vadovas, </a:t>
            </a:r>
            <a:r>
              <a:rPr lang="lt-LT" sz="2400" smtClean="0">
                <a:latin typeface="Arial" charset="0"/>
                <a:ea typeface="Arial Unicode MS" pitchFamily="34" charset="-128"/>
                <a:cs typeface="Arial Unicode MS" pitchFamily="34" charset="-128"/>
              </a:rPr>
              <a:t>projekto </a:t>
            </a:r>
            <a:r>
              <a:rPr lang="lt-LT" sz="2400" smtClean="0">
                <a:latin typeface="Arial Unicode MS" pitchFamily="34" charset="-128"/>
                <a:ea typeface="Arial Unicode MS" pitchFamily="34" charset="-128"/>
                <a:cs typeface="Arial Unicode MS" pitchFamily="34" charset="-128"/>
              </a:rPr>
              <a:t>finansininkas ir asmuo, atsakingas u</a:t>
            </a:r>
            <a:r>
              <a:rPr lang="lt-LT" sz="2400" smtClean="0">
                <a:latin typeface="Arial" charset="0"/>
                <a:ea typeface="Arial Unicode MS" pitchFamily="34" charset="-128"/>
                <a:cs typeface="Arial Unicode MS" pitchFamily="34" charset="-128"/>
              </a:rPr>
              <a:t>ž</a:t>
            </a:r>
            <a:r>
              <a:rPr lang="lt-LT" sz="2400" smtClean="0">
                <a:latin typeface="Arial Unicode MS" pitchFamily="34" charset="-128"/>
                <a:ea typeface="Arial Unicode MS" pitchFamily="34" charset="-128"/>
                <a:cs typeface="Arial Unicode MS" pitchFamily="34" charset="-128"/>
              </a:rPr>
              <a:t> projekto steb</a:t>
            </a:r>
            <a:r>
              <a:rPr lang="lt-LT" sz="2400" smtClean="0">
                <a:latin typeface="Arial" charset="0"/>
                <a:ea typeface="Arial Unicode MS" pitchFamily="34" charset="-128"/>
                <a:cs typeface="Arial Unicode MS" pitchFamily="34" charset="-128"/>
              </a:rPr>
              <a:t>ė</a:t>
            </a:r>
            <a:r>
              <a:rPr lang="lt-LT" sz="2400" smtClean="0">
                <a:latin typeface="Arial Unicode MS" pitchFamily="34" charset="-128"/>
                <a:ea typeface="Arial Unicode MS" pitchFamily="34" charset="-128"/>
                <a:cs typeface="Arial Unicode MS" pitchFamily="34" charset="-128"/>
              </a:rPr>
              <a:t>sen</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a:t>
            </a:r>
            <a:endParaRPr lang="lt-LT" sz="2400" smtClean="0">
              <a:latin typeface="Arial" charset="0"/>
              <a:ea typeface="Arial Unicode MS" pitchFamily="34" charset="-128"/>
              <a:cs typeface="Arial Unicode MS" pitchFamily="34" charset="-128"/>
            </a:endParaRPr>
          </a:p>
          <a:p>
            <a:pPr>
              <a:lnSpc>
                <a:spcPct val="80000"/>
              </a:lnSpc>
              <a:buFont typeface="Wingdings" pitchFamily="2" charset="2"/>
              <a:buNone/>
            </a:pPr>
            <a:r>
              <a:rPr lang="lt-LT" sz="2400" smtClean="0">
                <a:latin typeface="Arial Unicode MS" pitchFamily="34" charset="-128"/>
                <a:ea typeface="Arial Unicode MS" pitchFamily="34" charset="-128"/>
                <a:cs typeface="Arial Unicode MS" pitchFamily="34" charset="-128"/>
              </a:rPr>
              <a:t> </a:t>
            </a:r>
            <a:r>
              <a:rPr lang="lt-LT" sz="2400" smtClean="0">
                <a:latin typeface="Arial" charset="0"/>
                <a:ea typeface="Arial Unicode MS" pitchFamily="34" charset="-128"/>
                <a:cs typeface="Arial Unicode MS" pitchFamily="34" charset="-128"/>
              </a:rPr>
              <a:t>Projekto vadovas </a:t>
            </a:r>
            <a:r>
              <a:rPr lang="lt-LT" sz="2400" smtClean="0">
                <a:latin typeface="Arial Unicode MS" pitchFamily="34" charset="-128"/>
                <a:ea typeface="Arial Unicode MS" pitchFamily="34" charset="-128"/>
                <a:cs typeface="Arial Unicode MS" pitchFamily="34" charset="-128"/>
              </a:rPr>
              <a:t>vadovauja projektui, projekto finansus valdo</a:t>
            </a: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projekto finansininkas,</a:t>
            </a: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u</a:t>
            </a:r>
            <a:r>
              <a:rPr lang="lt-LT" sz="2400" smtClean="0">
                <a:latin typeface="Arial" charset="0"/>
                <a:ea typeface="Arial Unicode MS" pitchFamily="34" charset="-128"/>
                <a:cs typeface="Arial Unicode MS" pitchFamily="34" charset="-128"/>
              </a:rPr>
              <a:t>ž</a:t>
            </a:r>
            <a:r>
              <a:rPr lang="lt-LT" sz="2400" smtClean="0">
                <a:latin typeface="Arial Unicode MS" pitchFamily="34" charset="-128"/>
                <a:ea typeface="Arial Unicode MS" pitchFamily="34" charset="-128"/>
                <a:cs typeface="Arial Unicode MS" pitchFamily="34" charset="-128"/>
              </a:rPr>
              <a:t> kit</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su projektu susijusi</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veikl</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a:t>
            </a:r>
            <a:r>
              <a:rPr lang="lt-LT" sz="2400" smtClean="0">
                <a:latin typeface="Arial" charset="0"/>
                <a:ea typeface="Arial Unicode MS" pitchFamily="34" charset="-128"/>
                <a:cs typeface="Arial Unicode MS" pitchFamily="34" charset="-128"/>
              </a:rPr>
              <a:t>atsako </a:t>
            </a:r>
            <a:r>
              <a:rPr lang="lt-LT" sz="2400" smtClean="0">
                <a:latin typeface="Arial Unicode MS" pitchFamily="34" charset="-128"/>
                <a:ea typeface="Arial Unicode MS" pitchFamily="34" charset="-128"/>
                <a:cs typeface="Arial Unicode MS" pitchFamily="34" charset="-128"/>
              </a:rPr>
              <a:t>darbuotojas, atsakingas</a:t>
            </a: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u</a:t>
            </a:r>
            <a:r>
              <a:rPr lang="lt-LT" sz="2400" smtClean="0">
                <a:latin typeface="Arial" charset="0"/>
                <a:ea typeface="Arial Unicode MS" pitchFamily="34" charset="-128"/>
                <a:cs typeface="Arial Unicode MS" pitchFamily="34" charset="-128"/>
              </a:rPr>
              <a:t>ž</a:t>
            </a:r>
            <a:r>
              <a:rPr lang="lt-LT" sz="2400" smtClean="0">
                <a:latin typeface="Arial Unicode MS" pitchFamily="34" charset="-128"/>
                <a:ea typeface="Arial Unicode MS" pitchFamily="34" charset="-128"/>
                <a:cs typeface="Arial Unicode MS" pitchFamily="34" charset="-128"/>
              </a:rPr>
              <a:t> projekto vie</a:t>
            </a:r>
            <a:r>
              <a:rPr lang="lt-LT" sz="2400" smtClean="0">
                <a:latin typeface="Arial" charset="0"/>
                <a:ea typeface="Arial Unicode MS" pitchFamily="34" charset="-128"/>
                <a:cs typeface="Arial Unicode MS" pitchFamily="34" charset="-128"/>
              </a:rPr>
              <a:t>š</a:t>
            </a:r>
            <a:r>
              <a:rPr lang="lt-LT" sz="2400" smtClean="0">
                <a:latin typeface="Arial Unicode MS" pitchFamily="34" charset="-128"/>
                <a:ea typeface="Arial Unicode MS" pitchFamily="34" charset="-128"/>
                <a:cs typeface="Arial Unicode MS" pitchFamily="34" charset="-128"/>
              </a:rPr>
              <a:t>inim</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steb</a:t>
            </a:r>
            <a:r>
              <a:rPr lang="lt-LT" sz="2400" smtClean="0">
                <a:latin typeface="Arial" charset="0"/>
                <a:ea typeface="Arial Unicode MS" pitchFamily="34" charset="-128"/>
                <a:cs typeface="Arial Unicode MS" pitchFamily="34" charset="-128"/>
              </a:rPr>
              <a:t>ė</a:t>
            </a:r>
            <a:r>
              <a:rPr lang="lt-LT" sz="2400" smtClean="0">
                <a:latin typeface="Arial Unicode MS" pitchFamily="34" charset="-128"/>
                <a:ea typeface="Arial Unicode MS" pitchFamily="34" charset="-128"/>
                <a:cs typeface="Arial Unicode MS" pitchFamily="34" charset="-128"/>
              </a:rPr>
              <a:t>sen</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ar vie</a:t>
            </a:r>
            <a:r>
              <a:rPr lang="lt-LT" sz="2400" smtClean="0">
                <a:latin typeface="Arial" charset="0"/>
                <a:ea typeface="Arial Unicode MS" pitchFamily="34" charset="-128"/>
                <a:cs typeface="Arial Unicode MS" pitchFamily="34" charset="-128"/>
              </a:rPr>
              <a:t>š</a:t>
            </a:r>
            <a:r>
              <a:rPr lang="lt-LT" sz="2400" smtClean="0">
                <a:latin typeface="Arial Unicode MS" pitchFamily="34" charset="-128"/>
                <a:ea typeface="Arial Unicode MS" pitchFamily="34" charset="-128"/>
                <a:cs typeface="Arial Unicode MS" pitchFamily="34" charset="-128"/>
              </a:rPr>
              <a:t>uosius pirkimus.</a:t>
            </a:r>
          </a:p>
          <a:p>
            <a:pPr>
              <a:lnSpc>
                <a:spcPct val="80000"/>
              </a:lnSpc>
              <a:buFont typeface="Wingdings" pitchFamily="2" charset="2"/>
              <a:buNone/>
            </a:pPr>
            <a:r>
              <a:rPr lang="lt-LT" sz="2400" smtClean="0">
                <a:latin typeface="Arial Unicode MS" pitchFamily="34" charset="-128"/>
                <a:ea typeface="Arial Unicode MS" pitchFamily="34" charset="-128"/>
                <a:cs typeface="Arial Unicode MS" pitchFamily="34" charset="-128"/>
              </a:rPr>
              <a:t>Visi</a:t>
            </a:r>
            <a:r>
              <a:rPr lang="lt-LT" sz="2400" smtClean="0">
                <a:latin typeface="Arial" charset="0"/>
                <a:ea typeface="Arial Unicode MS" pitchFamily="34" charset="-128"/>
                <a:cs typeface="Arial Unicode MS" pitchFamily="34" charset="-128"/>
              </a:rPr>
              <a:t> š</a:t>
            </a:r>
            <a:r>
              <a:rPr lang="lt-LT" sz="2400" smtClean="0">
                <a:latin typeface="Arial Unicode MS" pitchFamily="34" charset="-128"/>
                <a:ea typeface="Arial Unicode MS" pitchFamily="34" charset="-128"/>
                <a:cs typeface="Arial Unicode MS" pitchFamily="34" charset="-128"/>
              </a:rPr>
              <a:t>ie asmenys yra atsakingi u</a:t>
            </a:r>
            <a:r>
              <a:rPr lang="lt-LT" sz="2400" smtClean="0">
                <a:latin typeface="Arial" charset="0"/>
                <a:ea typeface="Arial Unicode MS" pitchFamily="34" charset="-128"/>
                <a:cs typeface="Arial Unicode MS" pitchFamily="34" charset="-128"/>
              </a:rPr>
              <a:t>ž</a:t>
            </a:r>
            <a:r>
              <a:rPr lang="lt-LT" sz="2400" smtClean="0">
                <a:latin typeface="Arial Unicode MS" pitchFamily="34" charset="-128"/>
                <a:ea typeface="Arial Unicode MS" pitchFamily="34" charset="-128"/>
                <a:cs typeface="Arial Unicode MS" pitchFamily="34" charset="-128"/>
              </a:rPr>
              <a:t> projekto </a:t>
            </a:r>
            <a:r>
              <a:rPr lang="lt-LT" sz="2400" smtClean="0">
                <a:latin typeface="Arial" charset="0"/>
                <a:ea typeface="Arial Unicode MS" pitchFamily="34" charset="-128"/>
                <a:cs typeface="Arial Unicode MS" pitchFamily="34" charset="-128"/>
              </a:rPr>
              <a:t> a</a:t>
            </a:r>
            <a:r>
              <a:rPr lang="lt-LT" sz="2400" smtClean="0">
                <a:latin typeface="Arial Unicode MS" pitchFamily="34" charset="-128"/>
                <a:ea typeface="Arial Unicode MS" pitchFamily="34" charset="-128"/>
                <a:cs typeface="Arial Unicode MS" pitchFamily="34" charset="-128"/>
              </a:rPr>
              <a:t>dministravim</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vis</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projekto</a:t>
            </a:r>
            <a:r>
              <a:rPr lang="lt-LT" sz="2400" smtClean="0">
                <a:latin typeface="Arial" charset="0"/>
                <a:ea typeface="Arial Unicode MS" pitchFamily="34" charset="-128"/>
                <a:cs typeface="Arial Unicode MS" pitchFamily="34" charset="-128"/>
              </a:rPr>
              <a:t> į</a:t>
            </a:r>
            <a:r>
              <a:rPr lang="lt-LT" sz="2400" smtClean="0">
                <a:latin typeface="Arial Unicode MS" pitchFamily="34" charset="-128"/>
                <a:ea typeface="Arial Unicode MS" pitchFamily="34" charset="-128"/>
                <a:cs typeface="Arial Unicode MS" pitchFamily="34" charset="-128"/>
              </a:rPr>
              <a:t>gyvendinimo laikotarp</a:t>
            </a:r>
            <a:r>
              <a:rPr lang="lt-LT" sz="2400" smtClean="0">
                <a:latin typeface="Arial" charset="0"/>
                <a:ea typeface="Arial Unicode MS" pitchFamily="34" charset="-128"/>
                <a:cs typeface="Arial Unicode MS" pitchFamily="34" charset="-128"/>
              </a:rPr>
              <a:t>į</a:t>
            </a:r>
            <a:r>
              <a:rPr lang="lt-LT" sz="2400" smtClean="0">
                <a:latin typeface="Arial Unicode MS" pitchFamily="34" charset="-128"/>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Date Placeholder 3"/>
          <p:cNvSpPr txBox="1">
            <a:spLocks noGrp="1"/>
          </p:cNvSpPr>
          <p:nvPr/>
        </p:nvSpPr>
        <p:spPr bwMode="auto">
          <a:xfrm>
            <a:off x="990600" y="6475413"/>
            <a:ext cx="1905000" cy="381000"/>
          </a:xfrm>
          <a:prstGeom prst="rect">
            <a:avLst/>
          </a:prstGeom>
          <a:noFill/>
          <a:ln w="9525">
            <a:noFill/>
            <a:miter lim="800000"/>
            <a:headEnd/>
            <a:tailEnd/>
          </a:ln>
        </p:spPr>
        <p:txBody>
          <a:bodyPr wrap="none" lIns="92075" tIns="46038" rIns="92075" bIns="46038" anchor="ctr"/>
          <a:lstStyle/>
          <a:p>
            <a:pPr eaLnBrk="0" hangingPunct="0"/>
            <a:fld id="{6CC9BC29-BD6A-4F46-A15D-9A355B99D2CF}" type="datetime1">
              <a:rPr lang="lt-LT" sz="1400"/>
              <a:pPr eaLnBrk="0" hangingPunct="0"/>
              <a:t>2011.09.27</a:t>
            </a:fld>
            <a:endParaRPr lang="en-US" sz="1400"/>
          </a:p>
        </p:txBody>
      </p:sp>
      <p:sp>
        <p:nvSpPr>
          <p:cNvPr id="2" name="Rectangle 2"/>
          <p:cNvSpPr>
            <a:spLocks noGrp="1" noChangeArrowheads="1"/>
          </p:cNvSpPr>
          <p:nvPr>
            <p:ph type="title" idx="4294967295"/>
          </p:nvPr>
        </p:nvSpPr>
        <p:spPr/>
        <p:txBody>
          <a:bodyPr lIns="92075" tIns="46038" rIns="92075" bIns="46038" anchor="ctr"/>
          <a:lstStyle/>
          <a:p>
            <a:pPr eaLnBrk="1" hangingPunct="1"/>
            <a:r>
              <a:rPr lang="lt-LT" sz="4000" smtClean="0">
                <a:effectLst>
                  <a:outerShdw blurRad="38100" dist="38100" dir="2700000" algn="tl">
                    <a:srgbClr val="C0C0C0"/>
                  </a:outerShdw>
                </a:effectLst>
                <a:latin typeface="Arial" charset="0"/>
              </a:rPr>
              <a:t>Projekto vadovas</a:t>
            </a:r>
            <a:endParaRPr lang="en-US" sz="4000" smtClean="0">
              <a:effectLst>
                <a:outerShdw blurRad="38100" dist="38100" dir="2700000" algn="tl">
                  <a:srgbClr val="C0C0C0"/>
                </a:outerShdw>
              </a:effectLst>
              <a:latin typeface="Arial" charset="0"/>
            </a:endParaRPr>
          </a:p>
        </p:txBody>
      </p:sp>
      <p:sp>
        <p:nvSpPr>
          <p:cNvPr id="50180" name="Rectangle 3"/>
          <p:cNvSpPr>
            <a:spLocks noGrp="1" noChangeArrowheads="1"/>
          </p:cNvSpPr>
          <p:nvPr>
            <p:ph type="body" idx="4294967295"/>
          </p:nvPr>
        </p:nvSpPr>
        <p:spPr>
          <a:xfrm>
            <a:off x="1116013" y="2060575"/>
            <a:ext cx="7772400" cy="4114800"/>
          </a:xfrm>
        </p:spPr>
        <p:txBody>
          <a:bodyPr lIns="92075" tIns="46038" rIns="92075" bIns="46038"/>
          <a:lstStyle/>
          <a:p>
            <a:pPr>
              <a:lnSpc>
                <a:spcPct val="80000"/>
              </a:lnSpc>
              <a:buFont typeface="Wingdings" pitchFamily="2" charset="2"/>
              <a:buNone/>
            </a:pPr>
            <a:r>
              <a:rPr lang="lt-LT" sz="2400" smtClean="0">
                <a:latin typeface="Arial Unicode MS" pitchFamily="34" charset="-128"/>
                <a:ea typeface="Arial Unicode MS" pitchFamily="34" charset="-128"/>
                <a:cs typeface="Arial Unicode MS" pitchFamily="34" charset="-128"/>
              </a:rPr>
              <a:t>Vienas i</a:t>
            </a:r>
            <a:r>
              <a:rPr lang="lt-LT" sz="2400" smtClean="0">
                <a:latin typeface="Arial" charset="0"/>
                <a:ea typeface="Arial Unicode MS" pitchFamily="34" charset="-128"/>
                <a:cs typeface="Arial Unicode MS" pitchFamily="34" charset="-128"/>
              </a:rPr>
              <a:t>š</a:t>
            </a:r>
            <a:r>
              <a:rPr lang="lt-LT" sz="2400" smtClean="0">
                <a:latin typeface="Arial Unicode MS" pitchFamily="34" charset="-128"/>
                <a:ea typeface="Arial Unicode MS" pitchFamily="34" charset="-128"/>
                <a:cs typeface="Arial Unicode MS" pitchFamily="34" charset="-128"/>
              </a:rPr>
              <a:t> pagrindini</a:t>
            </a:r>
            <a:r>
              <a:rPr lang="lt-LT" sz="2400" smtClean="0">
                <a:latin typeface="Arial" charset="0"/>
                <a:ea typeface="Arial Unicode MS" pitchFamily="34" charset="-128"/>
                <a:cs typeface="Arial Unicode MS" pitchFamily="34" charset="-128"/>
              </a:rPr>
              <a:t>ų</a:t>
            </a:r>
            <a:r>
              <a:rPr lang="lt-LT" sz="2400" smtClean="0">
                <a:latin typeface="Arial Unicode MS" pitchFamily="34" charset="-128"/>
                <a:ea typeface="Arial Unicode MS" pitchFamily="34" charset="-128"/>
                <a:cs typeface="Arial Unicode MS" pitchFamily="34" charset="-128"/>
              </a:rPr>
              <a:t> projekto dalyvi</a:t>
            </a:r>
            <a:r>
              <a:rPr lang="lt-LT" sz="2400" smtClean="0">
                <a:latin typeface="Arial" charset="0"/>
                <a:ea typeface="Arial Unicode MS" pitchFamily="34" charset="-128"/>
                <a:cs typeface="Arial Unicode MS" pitchFamily="34" charset="-128"/>
              </a:rPr>
              <a:t>ų</a:t>
            </a:r>
            <a:r>
              <a:rPr lang="lt-LT" sz="2400" smtClean="0">
                <a:latin typeface="Arial Unicode MS" pitchFamily="34" charset="-128"/>
                <a:ea typeface="Arial Unicode MS" pitchFamily="34" charset="-128"/>
                <a:cs typeface="Arial Unicode MS" pitchFamily="34" charset="-128"/>
              </a:rPr>
              <a:t> – tai projekto vadovas, kuris yra</a:t>
            </a: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atsakingas u</a:t>
            </a:r>
            <a:r>
              <a:rPr lang="lt-LT" sz="2400" smtClean="0">
                <a:latin typeface="Arial" charset="0"/>
                <a:ea typeface="Arial Unicode MS" pitchFamily="34" charset="-128"/>
                <a:cs typeface="Arial Unicode MS" pitchFamily="34" charset="-128"/>
              </a:rPr>
              <a:t>ž</a:t>
            </a:r>
            <a:r>
              <a:rPr lang="lt-LT" sz="2400" smtClean="0">
                <a:latin typeface="Arial Unicode MS" pitchFamily="34" charset="-128"/>
                <a:ea typeface="Arial Unicode MS" pitchFamily="34" charset="-128"/>
                <a:cs typeface="Arial Unicode MS" pitchFamily="34" charset="-128"/>
              </a:rPr>
              <a:t> administruojamo projekto veikl</a:t>
            </a:r>
            <a:r>
              <a:rPr lang="lt-LT" sz="2400" smtClean="0">
                <a:latin typeface="Arial" charset="0"/>
                <a:ea typeface="Arial Unicode MS" pitchFamily="34" charset="-128"/>
                <a:cs typeface="Arial Unicode MS" pitchFamily="34" charset="-128"/>
              </a:rPr>
              <a:t>ų</a:t>
            </a:r>
            <a:r>
              <a:rPr lang="lt-LT" sz="2400" smtClean="0">
                <a:latin typeface="Arial Unicode MS" pitchFamily="34" charset="-128"/>
                <a:ea typeface="Arial Unicode MS" pitchFamily="34" charset="-128"/>
                <a:cs typeface="Arial Unicode MS" pitchFamily="34" charset="-128"/>
              </a:rPr>
              <a:t> koordinavim</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organizavim</a:t>
            </a:r>
            <a:r>
              <a:rPr lang="lt-LT" sz="2400" smtClean="0">
                <a:latin typeface="Arial" charset="0"/>
                <a:ea typeface="Arial Unicode MS" pitchFamily="34" charset="-128"/>
                <a:cs typeface="Arial Unicode MS" pitchFamily="34" charset="-128"/>
              </a:rPr>
              <a:t>ą </a:t>
            </a:r>
            <a:r>
              <a:rPr lang="lt-LT" sz="2400" smtClean="0">
                <a:latin typeface="Arial Unicode MS" pitchFamily="34" charset="-128"/>
                <a:ea typeface="Arial Unicode MS" pitchFamily="34" charset="-128"/>
                <a:cs typeface="Arial Unicode MS" pitchFamily="34" charset="-128"/>
              </a:rPr>
              <a:t>ir </a:t>
            </a:r>
            <a:r>
              <a:rPr lang="lt-LT" sz="2400" smtClean="0">
                <a:latin typeface="Arial" charset="0"/>
                <a:ea typeface="Arial Unicode MS" pitchFamily="34" charset="-128"/>
                <a:cs typeface="Arial Unicode MS" pitchFamily="34" charset="-128"/>
              </a:rPr>
              <a:t>į</a:t>
            </a:r>
            <a:r>
              <a:rPr lang="lt-LT" sz="2400" smtClean="0">
                <a:latin typeface="Arial Unicode MS" pitchFamily="34" charset="-128"/>
                <a:ea typeface="Arial Unicode MS" pitchFamily="34" charset="-128"/>
                <a:cs typeface="Arial Unicode MS" pitchFamily="34" charset="-128"/>
              </a:rPr>
              <a:t>gyvendinim</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Labai svarbu, kad projekto vadovas sugeb</a:t>
            </a:r>
            <a:r>
              <a:rPr lang="lt-LT" sz="2400" smtClean="0">
                <a:latin typeface="Arial" charset="0"/>
                <a:ea typeface="Arial Unicode MS" pitchFamily="34" charset="-128"/>
                <a:cs typeface="Arial Unicode MS" pitchFamily="34" charset="-128"/>
              </a:rPr>
              <a:t>ėtų</a:t>
            </a:r>
            <a:r>
              <a:rPr lang="lt-LT" sz="2400" smtClean="0">
                <a:latin typeface="Arial Unicode MS" pitchFamily="34" charset="-128"/>
                <a:ea typeface="Arial Unicode MS" pitchFamily="34" charset="-128"/>
                <a:cs typeface="Arial Unicode MS" pitchFamily="34" charset="-128"/>
              </a:rPr>
              <a:t> vadovauti ne</a:t>
            </a: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tik projekto </a:t>
            </a:r>
            <a:r>
              <a:rPr lang="lt-LT" sz="2400" smtClean="0">
                <a:latin typeface="Arial" charset="0"/>
                <a:ea typeface="Arial Unicode MS" pitchFamily="34" charset="-128"/>
                <a:cs typeface="Arial Unicode MS" pitchFamily="34" charset="-128"/>
              </a:rPr>
              <a:t>į</a:t>
            </a:r>
            <a:r>
              <a:rPr lang="lt-LT" sz="2400" smtClean="0">
                <a:latin typeface="Arial Unicode MS" pitchFamily="34" charset="-128"/>
                <a:ea typeface="Arial Unicode MS" pitchFamily="34" charset="-128"/>
                <a:cs typeface="Arial Unicode MS" pitchFamily="34" charset="-128"/>
              </a:rPr>
              <a:t>gyvendinimo, bet ir kontrol</a:t>
            </a:r>
            <a:r>
              <a:rPr lang="lt-LT" sz="2400" smtClean="0">
                <a:latin typeface="Arial" charset="0"/>
                <a:ea typeface="Arial Unicode MS" pitchFamily="34" charset="-128"/>
                <a:cs typeface="Arial Unicode MS" pitchFamily="34" charset="-128"/>
              </a:rPr>
              <a:t>ė</a:t>
            </a:r>
            <a:r>
              <a:rPr lang="lt-LT" sz="2400" smtClean="0">
                <a:latin typeface="Arial Unicode MS" pitchFamily="34" charset="-128"/>
                <a:ea typeface="Arial Unicode MS" pitchFamily="34" charset="-128"/>
                <a:cs typeface="Arial Unicode MS" pitchFamily="34" charset="-128"/>
              </a:rPr>
              <a:t>s procesams</a:t>
            </a:r>
            <a:r>
              <a:rPr lang="lt-LT" sz="2400" smtClean="0">
                <a:latin typeface="Arial" charset="0"/>
                <a:ea typeface="Arial Unicode MS" pitchFamily="34" charset="-128"/>
                <a:cs typeface="Arial Unicode MS" pitchFamily="34" charset="-128"/>
              </a:rPr>
              <a:t>.</a:t>
            </a:r>
          </a:p>
          <a:p>
            <a:pPr>
              <a:lnSpc>
                <a:spcPct val="80000"/>
              </a:lnSpc>
              <a:buFont typeface="Wingdings" pitchFamily="2" charset="2"/>
              <a:buNone/>
            </a:pPr>
            <a:r>
              <a:rPr lang="lt-LT" sz="2400" smtClean="0">
                <a:latin typeface="Arial Unicode MS" pitchFamily="34" charset="-128"/>
                <a:ea typeface="Arial Unicode MS" pitchFamily="34" charset="-128"/>
                <a:cs typeface="Arial Unicode MS" pitchFamily="34" charset="-128"/>
              </a:rPr>
              <a:t>Projekto</a:t>
            </a: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vadovas yra atsakingas u</a:t>
            </a:r>
            <a:r>
              <a:rPr lang="lt-LT" sz="2400" smtClean="0">
                <a:latin typeface="Arial" charset="0"/>
                <a:ea typeface="Arial Unicode MS" pitchFamily="34" charset="-128"/>
                <a:cs typeface="Arial Unicode MS" pitchFamily="34" charset="-128"/>
              </a:rPr>
              <a:t>ž</a:t>
            </a:r>
            <a:r>
              <a:rPr lang="lt-LT" sz="2400" smtClean="0">
                <a:latin typeface="Arial Unicode MS" pitchFamily="34" charset="-128"/>
                <a:ea typeface="Arial Unicode MS" pitchFamily="34" charset="-128"/>
                <a:cs typeface="Arial Unicode MS" pitchFamily="34" charset="-128"/>
              </a:rPr>
              <a:t> s</a:t>
            </a:r>
            <a:r>
              <a:rPr lang="lt-LT" sz="2400" smtClean="0">
                <a:latin typeface="Arial" charset="0"/>
                <a:ea typeface="Arial Unicode MS" pitchFamily="34" charset="-128"/>
                <a:cs typeface="Arial Unicode MS" pitchFamily="34" charset="-128"/>
              </a:rPr>
              <a:t>ė</a:t>
            </a:r>
            <a:r>
              <a:rPr lang="lt-LT" sz="2400" smtClean="0">
                <a:latin typeface="Arial Unicode MS" pitchFamily="34" charset="-128"/>
                <a:ea typeface="Arial Unicode MS" pitchFamily="34" charset="-128"/>
                <a:cs typeface="Arial Unicode MS" pitchFamily="34" charset="-128"/>
              </a:rPr>
              <a:t>kming</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projekto u</a:t>
            </a:r>
            <a:r>
              <a:rPr lang="lt-LT" sz="2400" smtClean="0">
                <a:latin typeface="Arial" charset="0"/>
                <a:ea typeface="Arial Unicode MS" pitchFamily="34" charset="-128"/>
                <a:cs typeface="Arial Unicode MS" pitchFamily="34" charset="-128"/>
              </a:rPr>
              <a:t>ž</a:t>
            </a:r>
            <a:r>
              <a:rPr lang="lt-LT" sz="2400" smtClean="0">
                <a:latin typeface="Arial Unicode MS" pitchFamily="34" charset="-128"/>
                <a:ea typeface="Arial Unicode MS" pitchFamily="34" charset="-128"/>
                <a:cs typeface="Arial Unicode MS" pitchFamily="34" charset="-128"/>
              </a:rPr>
              <a:t>baigim</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ir projekto</a:t>
            </a: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administravimo komandos motyvacij</a:t>
            </a:r>
            <a:r>
              <a:rPr lang="lt-LT" sz="2400" smtClean="0">
                <a:latin typeface="Arial" charset="0"/>
                <a:ea typeface="Arial Unicode MS" pitchFamily="34" charset="-128"/>
                <a:cs typeface="Arial Unicode MS" pitchFamily="34" charset="-128"/>
              </a:rPr>
              <a:t>ą</a:t>
            </a:r>
            <a:r>
              <a:rPr lang="lt-LT" sz="2400" smtClean="0">
                <a:latin typeface="Arial Unicode MS" pitchFamily="34" charset="-128"/>
                <a:ea typeface="Arial Unicode MS" pitchFamily="34" charset="-128"/>
                <a:cs typeface="Arial Unicode MS" pitchFamily="34" charset="-128"/>
              </a:rPr>
              <a:t> dirbti kartu siekiant bendro tikslo ir</a:t>
            </a: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projekto rezultat</a:t>
            </a:r>
            <a:r>
              <a:rPr lang="lt-LT" sz="2400" smtClean="0">
                <a:latin typeface="Arial" charset="0"/>
                <a:ea typeface="Arial Unicode MS" pitchFamily="34" charset="-128"/>
                <a:cs typeface="Arial Unicode MS" pitchFamily="34" charset="-128"/>
              </a:rPr>
              <a:t>ų</a:t>
            </a:r>
            <a:r>
              <a:rPr lang="lt-LT" sz="2400" smtClean="0">
                <a:latin typeface="Arial Unicode MS" pitchFamily="34" charset="-128"/>
                <a:ea typeface="Arial Unicode MS" pitchFamily="34" charset="-128"/>
                <a:cs typeface="Arial Unicode MS" pitchFamily="34" charset="-128"/>
              </a:rPr>
              <a:t>, nes skirtingi, </a:t>
            </a:r>
            <a:r>
              <a:rPr lang="lt-LT" sz="2400" smtClean="0">
                <a:latin typeface="Arial" charset="0"/>
                <a:ea typeface="Arial Unicode MS" pitchFamily="34" charset="-128"/>
                <a:cs typeface="Arial Unicode MS" pitchFamily="34" charset="-128"/>
              </a:rPr>
              <a:t>n</a:t>
            </a:r>
            <a:r>
              <a:rPr lang="lt-LT" sz="2400" smtClean="0">
                <a:latin typeface="Arial Unicode MS" pitchFamily="34" charset="-128"/>
                <a:ea typeface="Arial Unicode MS" pitchFamily="34" charset="-128"/>
                <a:cs typeface="Arial Unicode MS" pitchFamily="34" charset="-128"/>
              </a:rPr>
              <a:t>esuformuluoti ar neaptarti reikalavimai</a:t>
            </a:r>
            <a:r>
              <a:rPr lang="lt-LT" sz="2400" smtClean="0">
                <a:latin typeface="Arial" charset="0"/>
                <a:ea typeface="Arial Unicode MS" pitchFamily="34" charset="-128"/>
                <a:cs typeface="Arial Unicode MS" pitchFamily="34" charset="-128"/>
              </a:rPr>
              <a:t> </a:t>
            </a:r>
            <a:r>
              <a:rPr lang="lt-LT" sz="2400" smtClean="0">
                <a:latin typeface="Arial Unicode MS" pitchFamily="34" charset="-128"/>
                <a:ea typeface="Arial Unicode MS" pitchFamily="34" charset="-128"/>
                <a:cs typeface="Arial Unicode MS" pitchFamily="34" charset="-128"/>
              </a:rPr>
              <a:t>ir l</a:t>
            </a:r>
            <a:r>
              <a:rPr lang="lt-LT" sz="2400" smtClean="0">
                <a:latin typeface="Arial" charset="0"/>
                <a:ea typeface="Arial Unicode MS" pitchFamily="34" charset="-128"/>
                <a:cs typeface="Arial Unicode MS" pitchFamily="34" charset="-128"/>
              </a:rPr>
              <a:t>ū</a:t>
            </a:r>
            <a:r>
              <a:rPr lang="lt-LT" sz="2400" smtClean="0">
                <a:latin typeface="Arial Unicode MS" pitchFamily="34" charset="-128"/>
                <a:ea typeface="Arial Unicode MS" pitchFamily="34" charset="-128"/>
                <a:cs typeface="Arial Unicode MS" pitchFamily="34" charset="-128"/>
              </a:rPr>
              <a:t>kes</a:t>
            </a:r>
            <a:r>
              <a:rPr lang="lt-LT" sz="2400" smtClean="0">
                <a:latin typeface="Arial" charset="0"/>
                <a:ea typeface="Arial Unicode MS" pitchFamily="34" charset="-128"/>
                <a:cs typeface="Arial Unicode MS" pitchFamily="34" charset="-128"/>
              </a:rPr>
              <a:t>č</a:t>
            </a:r>
            <a:r>
              <a:rPr lang="lt-LT" sz="2400" smtClean="0">
                <a:latin typeface="Arial Unicode MS" pitchFamily="34" charset="-128"/>
                <a:ea typeface="Arial Unicode MS" pitchFamily="34" charset="-128"/>
                <a:cs typeface="Arial Unicode MS" pitchFamily="34" charset="-128"/>
              </a:rPr>
              <a:t>iai kelia gr</a:t>
            </a:r>
            <a:r>
              <a:rPr lang="lt-LT" sz="2400" smtClean="0">
                <a:latin typeface="Arial" charset="0"/>
                <a:ea typeface="Arial Unicode MS" pitchFamily="34" charset="-128"/>
                <a:cs typeface="Arial Unicode MS" pitchFamily="34" charset="-128"/>
              </a:rPr>
              <a:t>ė</a:t>
            </a:r>
            <a:r>
              <a:rPr lang="lt-LT" sz="2400" smtClean="0">
                <a:latin typeface="Arial Unicode MS" pitchFamily="34" charset="-128"/>
                <a:ea typeface="Arial Unicode MS" pitchFamily="34" charset="-128"/>
                <a:cs typeface="Arial Unicode MS" pitchFamily="34" charset="-128"/>
              </a:rPr>
              <a:t>s</a:t>
            </a:r>
            <a:r>
              <a:rPr lang="lt-LT" sz="2400" smtClean="0">
                <a:latin typeface="Arial" charset="0"/>
                <a:ea typeface="Arial Unicode MS" pitchFamily="34" charset="-128"/>
                <a:cs typeface="Arial Unicode MS" pitchFamily="34" charset="-128"/>
              </a:rPr>
              <a:t>ę</a:t>
            </a:r>
            <a:r>
              <a:rPr lang="lt-LT" sz="2400" smtClean="0">
                <a:latin typeface="Arial Unicode MS" pitchFamily="34" charset="-128"/>
                <a:ea typeface="Arial Unicode MS" pitchFamily="34" charset="-128"/>
                <a:cs typeface="Arial Unicode MS" pitchFamily="34" charset="-128"/>
              </a:rPr>
              <a:t> </a:t>
            </a:r>
            <a:r>
              <a:rPr lang="lt-LT" sz="2400" smtClean="0">
                <a:latin typeface="Arial" charset="0"/>
                <a:ea typeface="Arial Unicode MS" pitchFamily="34" charset="-128"/>
                <a:cs typeface="Arial Unicode MS" pitchFamily="34" charset="-128"/>
              </a:rPr>
              <a:t>į</a:t>
            </a:r>
            <a:r>
              <a:rPr lang="lt-LT" sz="2400" smtClean="0">
                <a:latin typeface="Arial Unicode MS" pitchFamily="34" charset="-128"/>
                <a:ea typeface="Arial Unicode MS" pitchFamily="34" charset="-128"/>
                <a:cs typeface="Arial Unicode MS" pitchFamily="34" charset="-128"/>
              </a:rPr>
              <a:t>gyvendinamam projektui.</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Date Placeholder 3"/>
          <p:cNvSpPr txBox="1">
            <a:spLocks noGrp="1"/>
          </p:cNvSpPr>
          <p:nvPr/>
        </p:nvSpPr>
        <p:spPr bwMode="auto">
          <a:xfrm>
            <a:off x="990600" y="6475413"/>
            <a:ext cx="1905000" cy="381000"/>
          </a:xfrm>
          <a:prstGeom prst="rect">
            <a:avLst/>
          </a:prstGeom>
          <a:noFill/>
          <a:ln w="9525">
            <a:noFill/>
            <a:miter lim="800000"/>
            <a:headEnd/>
            <a:tailEnd/>
          </a:ln>
        </p:spPr>
        <p:txBody>
          <a:bodyPr wrap="none" lIns="92075" tIns="46038" rIns="92075" bIns="46038" anchor="ctr"/>
          <a:lstStyle/>
          <a:p>
            <a:pPr eaLnBrk="0" hangingPunct="0"/>
            <a:fld id="{811AA26B-FF7C-42C8-95A5-48D23A8904FC}" type="datetime1">
              <a:rPr lang="lt-LT" sz="1400"/>
              <a:pPr eaLnBrk="0" hangingPunct="0"/>
              <a:t>2011.09.27</a:t>
            </a:fld>
            <a:endParaRPr lang="en-US" sz="1400"/>
          </a:p>
        </p:txBody>
      </p:sp>
      <p:sp>
        <p:nvSpPr>
          <p:cNvPr id="71682" name="Rectangle 2"/>
          <p:cNvSpPr>
            <a:spLocks noGrp="1" noChangeArrowheads="1"/>
          </p:cNvSpPr>
          <p:nvPr>
            <p:ph type="title" idx="4294967295"/>
          </p:nvPr>
        </p:nvSpPr>
        <p:spPr/>
        <p:txBody>
          <a:bodyPr lIns="92075" tIns="46038" rIns="92075" bIns="46038" anchor="ctr"/>
          <a:lstStyle/>
          <a:p>
            <a:pPr eaLnBrk="1" hangingPunct="1"/>
            <a:r>
              <a:rPr lang="lt-LT" sz="3600" smtClean="0">
                <a:effectLst>
                  <a:outerShdw blurRad="38100" dist="38100" dir="2700000" algn="tl">
                    <a:srgbClr val="C0C0C0"/>
                  </a:outerShdw>
                </a:effectLst>
                <a:latin typeface="Arial" charset="0"/>
              </a:rPr>
              <a:t>Projekto vadovas</a:t>
            </a:r>
            <a:endParaRPr lang="en-US" sz="3600" smtClean="0">
              <a:effectLst>
                <a:outerShdw blurRad="38100" dist="38100" dir="2700000" algn="tl">
                  <a:srgbClr val="C0C0C0"/>
                </a:outerShdw>
              </a:effectLst>
              <a:latin typeface="Arial" charset="0"/>
            </a:endParaRPr>
          </a:p>
        </p:txBody>
      </p:sp>
      <p:sp>
        <p:nvSpPr>
          <p:cNvPr id="51203" name="Rectangle 3"/>
          <p:cNvSpPr>
            <a:spLocks noGrp="1" noChangeArrowheads="1"/>
          </p:cNvSpPr>
          <p:nvPr>
            <p:ph type="body" idx="4294967295"/>
          </p:nvPr>
        </p:nvSpPr>
        <p:spPr>
          <a:xfrm>
            <a:off x="1116013" y="2060575"/>
            <a:ext cx="7772400" cy="4114800"/>
          </a:xfrm>
        </p:spPr>
        <p:txBody>
          <a:bodyPr lIns="92075" tIns="46038" rIns="92075" bIns="46038"/>
          <a:lstStyle/>
          <a:p>
            <a:pPr>
              <a:lnSpc>
                <a:spcPct val="80000"/>
              </a:lnSpc>
              <a:buFont typeface="Wingdings" pitchFamily="2" charset="2"/>
              <a:buNone/>
            </a:pPr>
            <a:r>
              <a:rPr lang="lt-LT" sz="1800" smtClean="0">
                <a:latin typeface="Arial Unicode MS" pitchFamily="34" charset="-128"/>
                <a:ea typeface="Arial Unicode MS" pitchFamily="34" charset="-128"/>
                <a:cs typeface="Arial Unicode MS" pitchFamily="34" charset="-128"/>
              </a:rPr>
              <a:t>Projekto vadovo atsakomyb</a:t>
            </a:r>
            <a:r>
              <a:rPr lang="lt-LT" sz="1800" smtClean="0">
                <a:latin typeface="Arial" charset="0"/>
                <a:ea typeface="Arial Unicode MS" pitchFamily="34" charset="-128"/>
                <a:cs typeface="Arial Unicode MS" pitchFamily="34" charset="-128"/>
              </a:rPr>
              <a:t>ė</a:t>
            </a:r>
            <a:r>
              <a:rPr lang="lt-LT" sz="1800" smtClean="0">
                <a:latin typeface="Arial Unicode MS" pitchFamily="34" charset="-128"/>
                <a:ea typeface="Arial Unicode MS" pitchFamily="34" charset="-128"/>
                <a:cs typeface="Arial Unicode MS" pitchFamily="34" charset="-128"/>
              </a:rPr>
              <a:t> tur</a:t>
            </a:r>
            <a:r>
              <a:rPr lang="lt-LT" sz="1800" smtClean="0">
                <a:latin typeface="Arial" charset="0"/>
                <a:ea typeface="Arial Unicode MS" pitchFamily="34" charset="-128"/>
                <a:cs typeface="Arial Unicode MS" pitchFamily="34" charset="-128"/>
              </a:rPr>
              <a:t>ė</a:t>
            </a:r>
            <a:r>
              <a:rPr lang="lt-LT" sz="1800" smtClean="0">
                <a:latin typeface="Arial Unicode MS" pitchFamily="34" charset="-128"/>
                <a:ea typeface="Arial Unicode MS" pitchFamily="34" charset="-128"/>
                <a:cs typeface="Arial Unicode MS" pitchFamily="34" charset="-128"/>
              </a:rPr>
              <a:t>t</a:t>
            </a:r>
            <a:r>
              <a:rPr lang="lt-LT" sz="1800" smtClean="0">
                <a:latin typeface="Arial" charset="0"/>
                <a:ea typeface="Arial Unicode MS" pitchFamily="34" charset="-128"/>
                <a:cs typeface="Arial Unicode MS" pitchFamily="34" charset="-128"/>
              </a:rPr>
              <a:t>ų</a:t>
            </a:r>
            <a:r>
              <a:rPr lang="lt-LT" sz="1800" smtClean="0">
                <a:latin typeface="Arial Unicode MS" pitchFamily="34" charset="-128"/>
                <a:ea typeface="Arial Unicode MS" pitchFamily="34" charset="-128"/>
                <a:cs typeface="Arial Unicode MS" pitchFamily="34" charset="-128"/>
              </a:rPr>
              <a:t> b</a:t>
            </a:r>
            <a:r>
              <a:rPr lang="lt-LT" sz="1800" smtClean="0">
                <a:latin typeface="Arial" charset="0"/>
                <a:ea typeface="Arial Unicode MS" pitchFamily="34" charset="-128"/>
                <a:cs typeface="Arial Unicode MS" pitchFamily="34" charset="-128"/>
              </a:rPr>
              <a:t>ū</a:t>
            </a:r>
            <a:r>
              <a:rPr lang="lt-LT" sz="1800" smtClean="0">
                <a:latin typeface="Arial Unicode MS" pitchFamily="34" charset="-128"/>
                <a:ea typeface="Arial Unicode MS" pitchFamily="34" charset="-128"/>
                <a:cs typeface="Arial Unicode MS" pitchFamily="34" charset="-128"/>
              </a:rPr>
              <a:t>ti paskirstyta trimis</a:t>
            </a:r>
            <a:r>
              <a:rPr lang="lt-LT" sz="1800" smtClean="0">
                <a:latin typeface="Arial" charset="0"/>
                <a:ea typeface="Arial Unicode MS" pitchFamily="34" charset="-128"/>
                <a:cs typeface="Arial Unicode MS" pitchFamily="34" charset="-128"/>
              </a:rPr>
              <a:t> </a:t>
            </a:r>
            <a:r>
              <a:rPr lang="lt-LT" sz="1800" smtClean="0">
                <a:latin typeface="Arial Unicode MS" pitchFamily="34" charset="-128"/>
                <a:ea typeface="Arial Unicode MS" pitchFamily="34" charset="-128"/>
                <a:cs typeface="Arial Unicode MS" pitchFamily="34" charset="-128"/>
              </a:rPr>
              <a:t>kryptimis:</a:t>
            </a:r>
          </a:p>
          <a:p>
            <a:pPr>
              <a:lnSpc>
                <a:spcPct val="80000"/>
              </a:lnSpc>
              <a:buFont typeface="Wingdings" pitchFamily="2" charset="2"/>
              <a:buNone/>
            </a:pPr>
            <a:r>
              <a:rPr lang="lt-LT" sz="1800" smtClean="0">
                <a:latin typeface="Arial Unicode MS" pitchFamily="34" charset="-128"/>
                <a:ea typeface="Arial Unicode MS" pitchFamily="34" charset="-128"/>
                <a:cs typeface="Arial Unicode MS" pitchFamily="34" charset="-128"/>
              </a:rPr>
              <a:t>• </a:t>
            </a:r>
            <a:r>
              <a:rPr lang="lt-LT" sz="1800" i="1" smtClean="0">
                <a:latin typeface="Arial Unicode MS" pitchFamily="34" charset="-128"/>
                <a:ea typeface="Arial Unicode MS" pitchFamily="34" charset="-128"/>
                <a:cs typeface="Arial Unicode MS" pitchFamily="34" charset="-128"/>
              </a:rPr>
              <a:t>Atsakomyb</a:t>
            </a:r>
            <a:r>
              <a:rPr lang="lt-LT" sz="1800" i="1" smtClean="0">
                <a:latin typeface="Arial" charset="0"/>
                <a:ea typeface="Arial Unicode MS" pitchFamily="34" charset="-128"/>
                <a:cs typeface="Arial Unicode MS" pitchFamily="34" charset="-128"/>
              </a:rPr>
              <a:t>ė</a:t>
            </a:r>
            <a:r>
              <a:rPr lang="lt-LT" sz="1800" i="1" smtClean="0">
                <a:latin typeface="Arial Unicode MS" pitchFamily="34" charset="-128"/>
                <a:ea typeface="Arial Unicode MS" pitchFamily="34" charset="-128"/>
                <a:cs typeface="Arial Unicode MS" pitchFamily="34" charset="-128"/>
              </a:rPr>
              <a:t> projekto vykdytojui</a:t>
            </a:r>
            <a:r>
              <a:rPr lang="lt-LT" sz="1800" smtClean="0">
                <a:latin typeface="Arial Unicode MS" pitchFamily="34" charset="-128"/>
                <a:ea typeface="Arial Unicode MS" pitchFamily="34" charset="-128"/>
                <a:cs typeface="Arial Unicode MS" pitchFamily="34" charset="-128"/>
              </a:rPr>
              <a:t>. </a:t>
            </a:r>
            <a:r>
              <a:rPr lang="lt-LT" sz="1800" smtClean="0">
                <a:latin typeface="Arial" charset="0"/>
                <a:ea typeface="Arial Unicode MS" pitchFamily="34" charset="-128"/>
                <a:cs typeface="Arial Unicode MS" pitchFamily="34" charset="-128"/>
              </a:rPr>
              <a:t>Š</a:t>
            </a:r>
            <a:r>
              <a:rPr lang="lt-LT" sz="1800" smtClean="0">
                <a:latin typeface="Arial Unicode MS" pitchFamily="34" charset="-128"/>
                <a:ea typeface="Arial Unicode MS" pitchFamily="34" charset="-128"/>
                <a:cs typeface="Arial Unicode MS" pitchFamily="34" charset="-128"/>
              </a:rPr>
              <a:t>i atsakomyb</a:t>
            </a:r>
            <a:r>
              <a:rPr lang="lt-LT" sz="1800" smtClean="0">
                <a:latin typeface="Arial" charset="0"/>
                <a:ea typeface="Arial Unicode MS" pitchFamily="34" charset="-128"/>
                <a:cs typeface="Arial Unicode MS" pitchFamily="34" charset="-128"/>
              </a:rPr>
              <a:t>ė</a:t>
            </a:r>
            <a:r>
              <a:rPr lang="lt-LT" sz="1800" smtClean="0">
                <a:latin typeface="Arial Unicode MS" pitchFamily="34" charset="-128"/>
                <a:ea typeface="Arial Unicode MS" pitchFamily="34" charset="-128"/>
                <a:cs typeface="Arial Unicode MS" pitchFamily="34" charset="-128"/>
              </a:rPr>
              <a:t>s sritis apima</a:t>
            </a:r>
            <a:r>
              <a:rPr lang="lt-LT" sz="1800" smtClean="0">
                <a:latin typeface="Arial" charset="0"/>
                <a:ea typeface="Arial Unicode MS" pitchFamily="34" charset="-128"/>
                <a:cs typeface="Arial Unicode MS" pitchFamily="34" charset="-128"/>
              </a:rPr>
              <a:t> </a:t>
            </a:r>
            <a:r>
              <a:rPr lang="lt-LT" sz="1800" smtClean="0">
                <a:latin typeface="Arial Unicode MS" pitchFamily="34" charset="-128"/>
                <a:ea typeface="Arial Unicode MS" pitchFamily="34" charset="-128"/>
                <a:cs typeface="Arial Unicode MS" pitchFamily="34" charset="-128"/>
              </a:rPr>
              <a:t>tinkamiausi</a:t>
            </a:r>
            <a:r>
              <a:rPr lang="lt-LT" sz="1800" smtClean="0">
                <a:latin typeface="Arial" charset="0"/>
                <a:ea typeface="Arial Unicode MS" pitchFamily="34" charset="-128"/>
                <a:cs typeface="Arial Unicode MS" pitchFamily="34" charset="-128"/>
              </a:rPr>
              <a:t>ų</a:t>
            </a:r>
            <a:r>
              <a:rPr lang="lt-LT" sz="1800" smtClean="0">
                <a:latin typeface="Arial Unicode MS" pitchFamily="34" charset="-128"/>
                <a:ea typeface="Arial Unicode MS" pitchFamily="34" charset="-128"/>
                <a:cs typeface="Arial Unicode MS" pitchFamily="34" charset="-128"/>
              </a:rPr>
              <a:t> ir optimaliausi</a:t>
            </a:r>
            <a:r>
              <a:rPr lang="lt-LT" sz="1800" smtClean="0">
                <a:latin typeface="Arial" charset="0"/>
                <a:ea typeface="Arial Unicode MS" pitchFamily="34" charset="-128"/>
                <a:cs typeface="Arial Unicode MS" pitchFamily="34" charset="-128"/>
              </a:rPr>
              <a:t>ų </a:t>
            </a:r>
            <a:r>
              <a:rPr lang="lt-LT" sz="1800" smtClean="0">
                <a:latin typeface="Arial Unicode MS" pitchFamily="34" charset="-128"/>
                <a:ea typeface="Arial Unicode MS" pitchFamily="34" charset="-128"/>
                <a:cs typeface="Arial Unicode MS" pitchFamily="34" charset="-128"/>
              </a:rPr>
              <a:t>i</a:t>
            </a:r>
            <a:r>
              <a:rPr lang="lt-LT" sz="1800" smtClean="0">
                <a:latin typeface="Arial" charset="0"/>
                <a:ea typeface="Arial Unicode MS" pitchFamily="34" charset="-128"/>
                <a:cs typeface="Arial Unicode MS" pitchFamily="34" charset="-128"/>
              </a:rPr>
              <a:t>š</a:t>
            </a:r>
            <a:r>
              <a:rPr lang="lt-LT" sz="1800" smtClean="0">
                <a:latin typeface="Arial Unicode MS" pitchFamily="34" charset="-128"/>
                <a:ea typeface="Arial Unicode MS" pitchFamily="34" charset="-128"/>
                <a:cs typeface="Arial Unicode MS" pitchFamily="34" charset="-128"/>
              </a:rPr>
              <a:t>tekli</a:t>
            </a:r>
            <a:r>
              <a:rPr lang="lt-LT" sz="1800" smtClean="0">
                <a:latin typeface="Arial" charset="0"/>
                <a:ea typeface="Arial Unicode MS" pitchFamily="34" charset="-128"/>
                <a:cs typeface="Arial Unicode MS" pitchFamily="34" charset="-128"/>
              </a:rPr>
              <a:t>ų</a:t>
            </a:r>
            <a:r>
              <a:rPr lang="lt-LT" sz="1800" smtClean="0">
                <a:latin typeface="Arial Unicode MS" pitchFamily="34" charset="-128"/>
                <a:ea typeface="Arial Unicode MS" pitchFamily="34" charset="-128"/>
                <a:cs typeface="Arial Unicode MS" pitchFamily="34" charset="-128"/>
              </a:rPr>
              <a:t> naudojim</a:t>
            </a:r>
            <a:r>
              <a:rPr lang="lt-LT" sz="1800" smtClean="0">
                <a:latin typeface="Arial" charset="0"/>
                <a:ea typeface="Arial Unicode MS" pitchFamily="34" charset="-128"/>
                <a:cs typeface="Arial Unicode MS" pitchFamily="34" charset="-128"/>
              </a:rPr>
              <a:t>ą</a:t>
            </a:r>
            <a:r>
              <a:rPr lang="lt-LT" sz="1800" smtClean="0">
                <a:latin typeface="Arial Unicode MS" pitchFamily="34" charset="-128"/>
                <a:ea typeface="Arial Unicode MS" pitchFamily="34" charset="-128"/>
                <a:cs typeface="Arial Unicode MS" pitchFamily="34" charset="-128"/>
              </a:rPr>
              <a:t>, atsiskaitym</a:t>
            </a:r>
            <a:r>
              <a:rPr lang="lt-LT" sz="1800" smtClean="0">
                <a:latin typeface="Arial" charset="0"/>
                <a:ea typeface="Arial Unicode MS" pitchFamily="34" charset="-128"/>
                <a:cs typeface="Arial Unicode MS" pitchFamily="34" charset="-128"/>
              </a:rPr>
              <a:t>ą</a:t>
            </a:r>
            <a:r>
              <a:rPr lang="lt-LT" sz="1800" smtClean="0">
                <a:latin typeface="Arial Unicode MS" pitchFamily="34" charset="-128"/>
                <a:ea typeface="Arial Unicode MS" pitchFamily="34" charset="-128"/>
                <a:cs typeface="Arial Unicode MS" pitchFamily="34" charset="-128"/>
              </a:rPr>
              <a:t> tvarkingai ir laiku, informavim</a:t>
            </a:r>
            <a:r>
              <a:rPr lang="lt-LT" sz="1800" smtClean="0">
                <a:latin typeface="Arial" charset="0"/>
                <a:ea typeface="Arial Unicode MS" pitchFamily="34" charset="-128"/>
                <a:cs typeface="Arial Unicode MS" pitchFamily="34" charset="-128"/>
              </a:rPr>
              <a:t>ą</a:t>
            </a:r>
            <a:r>
              <a:rPr lang="lt-LT" sz="1800" smtClean="0">
                <a:latin typeface="Arial Unicode MS" pitchFamily="34" charset="-128"/>
                <a:ea typeface="Arial Unicode MS" pitchFamily="34" charset="-128"/>
                <a:cs typeface="Arial Unicode MS" pitchFamily="34" charset="-128"/>
              </a:rPr>
              <a:t> ir</a:t>
            </a:r>
            <a:r>
              <a:rPr lang="lt-LT" sz="1800" smtClean="0">
                <a:latin typeface="Arial" charset="0"/>
                <a:ea typeface="Arial Unicode MS" pitchFamily="34" charset="-128"/>
                <a:cs typeface="Arial Unicode MS" pitchFamily="34" charset="-128"/>
              </a:rPr>
              <a:t> </a:t>
            </a:r>
            <a:r>
              <a:rPr lang="lt-LT" sz="1800" smtClean="0">
                <a:latin typeface="Arial Unicode MS" pitchFamily="34" charset="-128"/>
                <a:ea typeface="Arial Unicode MS" pitchFamily="34" charset="-128"/>
                <a:cs typeface="Arial Unicode MS" pitchFamily="34" charset="-128"/>
              </a:rPr>
              <a:t>kruop</a:t>
            </a:r>
            <a:r>
              <a:rPr lang="lt-LT" sz="1800" smtClean="0">
                <a:latin typeface="Arial" charset="0"/>
                <a:ea typeface="Arial Unicode MS" pitchFamily="34" charset="-128"/>
                <a:cs typeface="Arial Unicode MS" pitchFamily="34" charset="-128"/>
              </a:rPr>
              <a:t>š</a:t>
            </a:r>
            <a:r>
              <a:rPr lang="lt-LT" sz="1800" smtClean="0">
                <a:latin typeface="Arial Unicode MS" pitchFamily="34" charset="-128"/>
                <a:ea typeface="Arial Unicode MS" pitchFamily="34" charset="-128"/>
                <a:cs typeface="Arial Unicode MS" pitchFamily="34" charset="-128"/>
              </a:rPr>
              <a:t>t</a:t>
            </a:r>
            <a:r>
              <a:rPr lang="lt-LT" sz="1800" smtClean="0">
                <a:latin typeface="Arial" charset="0"/>
                <a:ea typeface="Arial Unicode MS" pitchFamily="34" charset="-128"/>
                <a:cs typeface="Arial Unicode MS" pitchFamily="34" charset="-128"/>
              </a:rPr>
              <a:t>ų</a:t>
            </a:r>
            <a:r>
              <a:rPr lang="lt-LT" sz="1800" smtClean="0">
                <a:latin typeface="Arial Unicode MS" pitchFamily="34" charset="-128"/>
                <a:ea typeface="Arial Unicode MS" pitchFamily="34" charset="-128"/>
                <a:cs typeface="Arial Unicode MS" pitchFamily="34" charset="-128"/>
              </a:rPr>
              <a:t> bei kompetenting</a:t>
            </a:r>
            <a:r>
              <a:rPr lang="lt-LT" sz="1800" smtClean="0">
                <a:latin typeface="Arial" charset="0"/>
                <a:ea typeface="Arial Unicode MS" pitchFamily="34" charset="-128"/>
                <a:cs typeface="Arial Unicode MS" pitchFamily="34" charset="-128"/>
              </a:rPr>
              <a:t>ą</a:t>
            </a:r>
            <a:r>
              <a:rPr lang="lt-LT" sz="1800" smtClean="0">
                <a:latin typeface="Arial Unicode MS" pitchFamily="34" charset="-128"/>
                <a:ea typeface="Arial Unicode MS" pitchFamily="34" charset="-128"/>
                <a:cs typeface="Arial Unicode MS" pitchFamily="34" charset="-128"/>
              </a:rPr>
              <a:t> vadovavim</a:t>
            </a:r>
            <a:r>
              <a:rPr lang="lt-LT" sz="1800" smtClean="0">
                <a:latin typeface="Arial" charset="0"/>
                <a:ea typeface="Arial Unicode MS" pitchFamily="34" charset="-128"/>
                <a:cs typeface="Arial Unicode MS" pitchFamily="34" charset="-128"/>
              </a:rPr>
              <a:t>ą</a:t>
            </a:r>
            <a:r>
              <a:rPr lang="lt-LT" sz="1800" smtClean="0">
                <a:latin typeface="Arial Unicode MS" pitchFamily="34" charset="-128"/>
                <a:ea typeface="Arial Unicode MS" pitchFamily="34" charset="-128"/>
                <a:cs typeface="Arial Unicode MS" pitchFamily="34" charset="-128"/>
              </a:rPr>
              <a:t> projektui. Projekto vadovas</a:t>
            </a:r>
            <a:r>
              <a:rPr lang="lt-LT" sz="1800" smtClean="0">
                <a:latin typeface="Arial" charset="0"/>
                <a:ea typeface="Arial Unicode MS" pitchFamily="34" charset="-128"/>
                <a:cs typeface="Arial Unicode MS" pitchFamily="34" charset="-128"/>
              </a:rPr>
              <a:t> </a:t>
            </a:r>
            <a:r>
              <a:rPr lang="lt-LT" sz="1800" smtClean="0">
                <a:latin typeface="Arial Unicode MS" pitchFamily="34" charset="-128"/>
                <a:ea typeface="Arial Unicode MS" pitchFamily="34" charset="-128"/>
                <a:cs typeface="Arial Unicode MS" pitchFamily="34" charset="-128"/>
              </a:rPr>
              <a:t>privalo informuoti projekto vykdytoj</a:t>
            </a:r>
            <a:r>
              <a:rPr lang="lt-LT" sz="1800" smtClean="0">
                <a:latin typeface="Arial" charset="0"/>
                <a:ea typeface="Arial Unicode MS" pitchFamily="34" charset="-128"/>
                <a:cs typeface="Arial Unicode MS" pitchFamily="34" charset="-128"/>
              </a:rPr>
              <a:t>ą</a:t>
            </a:r>
            <a:r>
              <a:rPr lang="lt-LT" sz="1800" smtClean="0">
                <a:latin typeface="Arial Unicode MS" pitchFamily="34" charset="-128"/>
                <a:ea typeface="Arial Unicode MS" pitchFamily="34" charset="-128"/>
                <a:cs typeface="Arial Unicode MS" pitchFamily="34" charset="-128"/>
              </a:rPr>
              <a:t>, partnerius ir projekto valdymo</a:t>
            </a:r>
            <a:r>
              <a:rPr lang="lt-LT" sz="1800" smtClean="0">
                <a:latin typeface="Arial" charset="0"/>
                <a:ea typeface="Arial Unicode MS" pitchFamily="34" charset="-128"/>
                <a:cs typeface="Arial Unicode MS" pitchFamily="34" charset="-128"/>
              </a:rPr>
              <a:t> </a:t>
            </a:r>
            <a:r>
              <a:rPr lang="lt-LT" sz="1800" smtClean="0">
                <a:latin typeface="Arial Unicode MS" pitchFamily="34" charset="-128"/>
                <a:ea typeface="Arial Unicode MS" pitchFamily="34" charset="-128"/>
                <a:cs typeface="Arial Unicode MS" pitchFamily="34" charset="-128"/>
              </a:rPr>
              <a:t>gru</a:t>
            </a:r>
            <a:r>
              <a:rPr lang="lt-LT" sz="1800" smtClean="0">
                <a:latin typeface="Arial" charset="0"/>
                <a:ea typeface="Arial Unicode MS" pitchFamily="34" charset="-128"/>
                <a:cs typeface="Arial Unicode MS" pitchFamily="34" charset="-128"/>
              </a:rPr>
              <a:t>pę</a:t>
            </a:r>
            <a:r>
              <a:rPr lang="lt-LT" sz="1800" smtClean="0">
                <a:latin typeface="Arial Unicode MS" pitchFamily="34" charset="-128"/>
                <a:ea typeface="Arial Unicode MS" pitchFamily="34" charset="-128"/>
                <a:cs typeface="Arial Unicode MS" pitchFamily="34" charset="-128"/>
              </a:rPr>
              <a:t> (jei tokia sukurta), projekt</a:t>
            </a:r>
            <a:r>
              <a:rPr lang="lt-LT" sz="1800" smtClean="0">
                <a:latin typeface="Arial" charset="0"/>
                <a:ea typeface="Arial Unicode MS" pitchFamily="34" charset="-128"/>
                <a:cs typeface="Arial Unicode MS" pitchFamily="34" charset="-128"/>
              </a:rPr>
              <a:t>ą </a:t>
            </a:r>
            <a:r>
              <a:rPr lang="lt-LT" sz="1800" smtClean="0">
                <a:latin typeface="Arial Unicode MS" pitchFamily="34" charset="-128"/>
                <a:ea typeface="Arial Unicode MS" pitchFamily="34" charset="-128"/>
                <a:cs typeface="Arial Unicode MS" pitchFamily="34" charset="-128"/>
              </a:rPr>
              <a:t>finansuojan</a:t>
            </a:r>
            <a:r>
              <a:rPr lang="lt-LT" sz="1800" smtClean="0">
                <a:latin typeface="Arial" charset="0"/>
                <a:ea typeface="Arial Unicode MS" pitchFamily="34" charset="-128"/>
                <a:cs typeface="Arial Unicode MS" pitchFamily="34" charset="-128"/>
              </a:rPr>
              <a:t>čią</a:t>
            </a:r>
            <a:r>
              <a:rPr lang="lt-LT" sz="1800" smtClean="0">
                <a:latin typeface="Arial Unicode MS" pitchFamily="34" charset="-128"/>
                <a:ea typeface="Arial Unicode MS" pitchFamily="34" charset="-128"/>
                <a:cs typeface="Arial Unicode MS" pitchFamily="34" charset="-128"/>
              </a:rPr>
              <a:t> institucij</a:t>
            </a:r>
            <a:r>
              <a:rPr lang="lt-LT" sz="1800" smtClean="0">
                <a:latin typeface="Arial" charset="0"/>
                <a:ea typeface="Arial Unicode MS" pitchFamily="34" charset="-128"/>
                <a:cs typeface="Arial Unicode MS" pitchFamily="34" charset="-128"/>
              </a:rPr>
              <a:t>ą </a:t>
            </a:r>
            <a:r>
              <a:rPr lang="lt-LT" sz="1800" smtClean="0">
                <a:latin typeface="Arial Unicode MS" pitchFamily="34" charset="-128"/>
                <a:ea typeface="Arial Unicode MS" pitchFamily="34" charset="-128"/>
                <a:cs typeface="Arial Unicode MS" pitchFamily="34" charset="-128"/>
              </a:rPr>
              <a:t>apie projekto eig</a:t>
            </a:r>
            <a:r>
              <a:rPr lang="lt-LT" sz="1800" smtClean="0">
                <a:latin typeface="Arial" charset="0"/>
                <a:ea typeface="Arial Unicode MS" pitchFamily="34" charset="-128"/>
                <a:cs typeface="Arial Unicode MS" pitchFamily="34" charset="-128"/>
              </a:rPr>
              <a:t>ą</a:t>
            </a:r>
            <a:r>
              <a:rPr lang="lt-LT" sz="1800" smtClean="0">
                <a:latin typeface="Arial Unicode MS" pitchFamily="34" charset="-128"/>
                <a:ea typeface="Arial Unicode MS" pitchFamily="34" charset="-128"/>
                <a:cs typeface="Arial Unicode MS" pitchFamily="34" charset="-128"/>
              </a:rPr>
              <a:t>, biud</a:t>
            </a:r>
            <a:r>
              <a:rPr lang="lt-LT" sz="1800" smtClean="0">
                <a:latin typeface="Arial" charset="0"/>
                <a:ea typeface="Arial Unicode MS" pitchFamily="34" charset="-128"/>
                <a:cs typeface="Arial Unicode MS" pitchFamily="34" charset="-128"/>
              </a:rPr>
              <a:t>ž</a:t>
            </a:r>
            <a:r>
              <a:rPr lang="lt-LT" sz="1800" smtClean="0">
                <a:latin typeface="Arial Unicode MS" pitchFamily="34" charset="-128"/>
                <a:ea typeface="Arial Unicode MS" pitchFamily="34" charset="-128"/>
                <a:cs typeface="Arial Unicode MS" pitchFamily="34" charset="-128"/>
              </a:rPr>
              <a:t>et</a:t>
            </a:r>
            <a:r>
              <a:rPr lang="lt-LT" sz="1800" smtClean="0">
                <a:latin typeface="Arial" charset="0"/>
                <a:ea typeface="Arial Unicode MS" pitchFamily="34" charset="-128"/>
                <a:cs typeface="Arial Unicode MS" pitchFamily="34" charset="-128"/>
              </a:rPr>
              <a:t>ą</a:t>
            </a:r>
            <a:r>
              <a:rPr lang="lt-LT" sz="1800" smtClean="0">
                <a:latin typeface="Arial Unicode MS" pitchFamily="34" charset="-128"/>
                <a:ea typeface="Arial Unicode MS" pitchFamily="34" charset="-128"/>
                <a:cs typeface="Arial Unicode MS" pitchFamily="34" charset="-128"/>
              </a:rPr>
              <a:t> ir </a:t>
            </a:r>
            <a:r>
              <a:rPr lang="lt-LT" sz="1800" smtClean="0">
                <a:latin typeface="Arial" charset="0"/>
                <a:ea typeface="Arial Unicode MS" pitchFamily="34" charset="-128"/>
                <a:cs typeface="Arial Unicode MS" pitchFamily="34" charset="-128"/>
              </a:rPr>
              <a:t>veiklų grafiką</a:t>
            </a:r>
            <a:r>
              <a:rPr lang="lt-LT" sz="1800" smtClean="0">
                <a:latin typeface="Arial Unicode MS" pitchFamily="34" charset="-128"/>
                <a:ea typeface="Arial Unicode MS" pitchFamily="34" charset="-128"/>
                <a:cs typeface="Arial Unicode MS" pitchFamily="34" charset="-128"/>
              </a:rPr>
              <a:t>.</a:t>
            </a:r>
          </a:p>
          <a:p>
            <a:pPr>
              <a:lnSpc>
                <a:spcPct val="80000"/>
              </a:lnSpc>
              <a:buFont typeface="Wingdings" pitchFamily="2" charset="2"/>
              <a:buNone/>
            </a:pPr>
            <a:r>
              <a:rPr lang="lt-LT" sz="1800" smtClean="0">
                <a:latin typeface="Arial Unicode MS" pitchFamily="34" charset="-128"/>
                <a:ea typeface="Arial Unicode MS" pitchFamily="34" charset="-128"/>
                <a:cs typeface="Arial Unicode MS" pitchFamily="34" charset="-128"/>
              </a:rPr>
              <a:t>• </a:t>
            </a:r>
            <a:r>
              <a:rPr lang="lt-LT" sz="1800" i="1" smtClean="0">
                <a:latin typeface="Arial Unicode MS" pitchFamily="34" charset="-128"/>
                <a:ea typeface="Arial Unicode MS" pitchFamily="34" charset="-128"/>
                <a:cs typeface="Arial Unicode MS" pitchFamily="34" charset="-128"/>
              </a:rPr>
              <a:t>Atsakomyb</a:t>
            </a:r>
            <a:r>
              <a:rPr lang="lt-LT" sz="1800" i="1" smtClean="0">
                <a:latin typeface="Arial" charset="0"/>
                <a:ea typeface="Arial Unicode MS" pitchFamily="34" charset="-128"/>
                <a:cs typeface="Arial Unicode MS" pitchFamily="34" charset="-128"/>
              </a:rPr>
              <a:t>ė </a:t>
            </a:r>
            <a:r>
              <a:rPr lang="lt-LT" sz="1800" i="1" smtClean="0">
                <a:latin typeface="Arial Unicode MS" pitchFamily="34" charset="-128"/>
                <a:ea typeface="Arial Unicode MS" pitchFamily="34" charset="-128"/>
                <a:cs typeface="Arial Unicode MS" pitchFamily="34" charset="-128"/>
              </a:rPr>
              <a:t>vadovaujamai projekto komandai</a:t>
            </a:r>
            <a:r>
              <a:rPr lang="lt-LT" sz="1800" smtClean="0">
                <a:latin typeface="Arial Unicode MS" pitchFamily="34" charset="-128"/>
                <a:ea typeface="Arial Unicode MS" pitchFamily="34" charset="-128"/>
                <a:cs typeface="Arial Unicode MS" pitchFamily="34" charset="-128"/>
              </a:rPr>
              <a:t>. </a:t>
            </a:r>
            <a:r>
              <a:rPr lang="lt-LT" sz="1800" smtClean="0">
                <a:latin typeface="Arial" charset="0"/>
                <a:ea typeface="Arial Unicode MS" pitchFamily="34" charset="-128"/>
                <a:cs typeface="Arial Unicode MS" pitchFamily="34" charset="-128"/>
              </a:rPr>
              <a:t>Š</a:t>
            </a:r>
            <a:r>
              <a:rPr lang="lt-LT" sz="1800" smtClean="0">
                <a:latin typeface="Arial Unicode MS" pitchFamily="34" charset="-128"/>
                <a:ea typeface="Arial Unicode MS" pitchFamily="34" charset="-128"/>
                <a:cs typeface="Arial Unicode MS" pitchFamily="34" charset="-128"/>
              </a:rPr>
              <a:t>ios atsakomyb</a:t>
            </a:r>
            <a:r>
              <a:rPr lang="lt-LT" sz="1800" smtClean="0">
                <a:latin typeface="Arial" charset="0"/>
                <a:ea typeface="Arial Unicode MS" pitchFamily="34" charset="-128"/>
                <a:cs typeface="Arial Unicode MS" pitchFamily="34" charset="-128"/>
              </a:rPr>
              <a:t>ė</a:t>
            </a:r>
            <a:r>
              <a:rPr lang="lt-LT" sz="1800" smtClean="0">
                <a:latin typeface="Arial Unicode MS" pitchFamily="34" charset="-128"/>
                <a:ea typeface="Arial Unicode MS" pitchFamily="34" charset="-128"/>
                <a:cs typeface="Arial Unicode MS" pitchFamily="34" charset="-128"/>
              </a:rPr>
              <a:t>s</a:t>
            </a:r>
            <a:r>
              <a:rPr lang="lt-LT" sz="1800" smtClean="0">
                <a:latin typeface="Arial" charset="0"/>
                <a:ea typeface="Arial Unicode MS" pitchFamily="34" charset="-128"/>
                <a:cs typeface="Arial Unicode MS" pitchFamily="34" charset="-128"/>
              </a:rPr>
              <a:t> </a:t>
            </a:r>
            <a:r>
              <a:rPr lang="lt-LT" sz="1800" smtClean="0">
                <a:latin typeface="Arial Unicode MS" pitchFamily="34" charset="-128"/>
                <a:ea typeface="Arial Unicode MS" pitchFamily="34" charset="-128"/>
                <a:cs typeface="Arial Unicode MS" pitchFamily="34" charset="-128"/>
              </a:rPr>
              <a:t>esm</a:t>
            </a:r>
            <a:r>
              <a:rPr lang="lt-LT" sz="1800" smtClean="0">
                <a:latin typeface="Arial" charset="0"/>
                <a:ea typeface="Arial Unicode MS" pitchFamily="34" charset="-128"/>
                <a:cs typeface="Arial Unicode MS" pitchFamily="34" charset="-128"/>
              </a:rPr>
              <a:t>ė</a:t>
            </a:r>
            <a:r>
              <a:rPr lang="lt-LT" sz="1800" smtClean="0">
                <a:latin typeface="Arial Unicode MS" pitchFamily="34" charset="-128"/>
                <a:ea typeface="Arial Unicode MS" pitchFamily="34" charset="-128"/>
                <a:cs typeface="Arial Unicode MS" pitchFamily="34" charset="-128"/>
              </a:rPr>
              <a:t> – komandos laikinumas ir ypatingas projekto komandos sub</a:t>
            </a:r>
            <a:r>
              <a:rPr lang="lt-LT" sz="1800" smtClean="0">
                <a:latin typeface="Arial" charset="0"/>
                <a:ea typeface="Arial Unicode MS" pitchFamily="34" charset="-128"/>
                <a:cs typeface="Arial Unicode MS" pitchFamily="34" charset="-128"/>
              </a:rPr>
              <a:t>ū</a:t>
            </a:r>
            <a:r>
              <a:rPr lang="lt-LT" sz="1800" smtClean="0">
                <a:latin typeface="Arial Unicode MS" pitchFamily="34" charset="-128"/>
                <a:ea typeface="Arial Unicode MS" pitchFamily="34" charset="-128"/>
                <a:cs typeface="Arial Unicode MS" pitchFamily="34" charset="-128"/>
              </a:rPr>
              <a:t>rimas.</a:t>
            </a:r>
            <a:r>
              <a:rPr lang="lt-LT" sz="1800" smtClean="0">
                <a:latin typeface="Arial" charset="0"/>
                <a:ea typeface="Arial Unicode MS" pitchFamily="34" charset="-128"/>
                <a:cs typeface="Arial Unicode MS" pitchFamily="34" charset="-128"/>
              </a:rPr>
              <a:t> </a:t>
            </a:r>
            <a:r>
              <a:rPr lang="lt-LT" sz="1800" smtClean="0">
                <a:latin typeface="Arial Unicode MS" pitchFamily="34" charset="-128"/>
                <a:ea typeface="Arial Unicode MS" pitchFamily="34" charset="-128"/>
                <a:cs typeface="Arial Unicode MS" pitchFamily="34" charset="-128"/>
              </a:rPr>
              <a:t>Projekto vadovas turi nuolat galvoti apie projekto komandos nari</a:t>
            </a:r>
            <a:r>
              <a:rPr lang="lt-LT" sz="1800" smtClean="0">
                <a:latin typeface="Arial" charset="0"/>
                <a:ea typeface="Arial Unicode MS" pitchFamily="34" charset="-128"/>
                <a:cs typeface="Arial Unicode MS" pitchFamily="34" charset="-128"/>
              </a:rPr>
              <a:t>ų</a:t>
            </a:r>
            <a:r>
              <a:rPr lang="lt-LT" sz="1800" smtClean="0">
                <a:latin typeface="Arial Unicode MS" pitchFamily="34" charset="-128"/>
                <a:ea typeface="Arial Unicode MS" pitchFamily="34" charset="-128"/>
                <a:cs typeface="Arial Unicode MS" pitchFamily="34" charset="-128"/>
              </a:rPr>
              <a:t> ateit</a:t>
            </a:r>
            <a:r>
              <a:rPr lang="lt-LT" sz="1800" smtClean="0">
                <a:latin typeface="Arial" charset="0"/>
                <a:ea typeface="Arial Unicode MS" pitchFamily="34" charset="-128"/>
                <a:cs typeface="Arial Unicode MS" pitchFamily="34" charset="-128"/>
              </a:rPr>
              <a:t>į</a:t>
            </a:r>
            <a:r>
              <a:rPr lang="lt-LT" sz="1800" smtClean="0">
                <a:latin typeface="Arial Unicode MS" pitchFamily="34" charset="-128"/>
                <a:ea typeface="Arial Unicode MS" pitchFamily="34" charset="-128"/>
                <a:cs typeface="Arial Unicode MS" pitchFamily="34" charset="-128"/>
              </a:rPr>
              <a:t>,</a:t>
            </a:r>
            <a:r>
              <a:rPr lang="lt-LT" sz="1800" smtClean="0">
                <a:latin typeface="Arial" charset="0"/>
                <a:ea typeface="Arial Unicode MS" pitchFamily="34" charset="-128"/>
                <a:cs typeface="Arial Unicode MS" pitchFamily="34" charset="-128"/>
              </a:rPr>
              <a:t> </a:t>
            </a:r>
            <a:r>
              <a:rPr lang="lt-LT" sz="1800" smtClean="0">
                <a:latin typeface="Arial Unicode MS" pitchFamily="34" charset="-128"/>
                <a:ea typeface="Arial Unicode MS" pitchFamily="34" charset="-128"/>
                <a:cs typeface="Arial Unicode MS" pitchFamily="34" charset="-128"/>
              </a:rPr>
              <a:t>nes projektui baigiantis </a:t>
            </a:r>
            <a:r>
              <a:rPr lang="lt-LT" sz="1800" smtClean="0">
                <a:latin typeface="Arial" charset="0"/>
                <a:ea typeface="Arial Unicode MS" pitchFamily="34" charset="-128"/>
                <a:cs typeface="Arial Unicode MS" pitchFamily="34" charset="-128"/>
              </a:rPr>
              <a:t>ž</a:t>
            </a:r>
            <a:r>
              <a:rPr lang="lt-LT" sz="1800" smtClean="0">
                <a:latin typeface="Arial Unicode MS" pitchFamily="34" charset="-128"/>
                <a:ea typeface="Arial Unicode MS" pitchFamily="34" charset="-128"/>
                <a:cs typeface="Arial Unicode MS" pitchFamily="34" charset="-128"/>
              </a:rPr>
              <a:t>mon</a:t>
            </a:r>
            <a:r>
              <a:rPr lang="lt-LT" sz="1800" smtClean="0">
                <a:latin typeface="Arial" charset="0"/>
                <a:ea typeface="Arial Unicode MS" pitchFamily="34" charset="-128"/>
                <a:cs typeface="Arial Unicode MS" pitchFamily="34" charset="-128"/>
              </a:rPr>
              <a:t>ė</a:t>
            </a:r>
            <a:r>
              <a:rPr lang="lt-LT" sz="1800" smtClean="0">
                <a:latin typeface="Arial Unicode MS" pitchFamily="34" charset="-128"/>
                <a:ea typeface="Arial Unicode MS" pitchFamily="34" charset="-128"/>
                <a:cs typeface="Arial Unicode MS" pitchFamily="34" charset="-128"/>
              </a:rPr>
              <a:t>s daugiau r</a:t>
            </a:r>
            <a:r>
              <a:rPr lang="lt-LT" sz="1800" smtClean="0">
                <a:latin typeface="Arial" charset="0"/>
                <a:ea typeface="Arial Unicode MS" pitchFamily="34" charset="-128"/>
                <a:cs typeface="Arial Unicode MS" pitchFamily="34" charset="-128"/>
              </a:rPr>
              <a:t>ū</a:t>
            </a:r>
            <a:r>
              <a:rPr lang="lt-LT" sz="1800" smtClean="0">
                <a:latin typeface="Arial Unicode MS" pitchFamily="34" charset="-128"/>
                <a:ea typeface="Arial Unicode MS" pitchFamily="34" charset="-128"/>
                <a:cs typeface="Arial Unicode MS" pitchFamily="34" charset="-128"/>
              </a:rPr>
              <a:t>pinsis u</a:t>
            </a:r>
            <a:r>
              <a:rPr lang="lt-LT" sz="1800" smtClean="0">
                <a:latin typeface="Arial" charset="0"/>
                <a:ea typeface="Arial Unicode MS" pitchFamily="34" charset="-128"/>
                <a:cs typeface="Arial Unicode MS" pitchFamily="34" charset="-128"/>
              </a:rPr>
              <a:t>ž</a:t>
            </a:r>
            <a:r>
              <a:rPr lang="lt-LT" sz="1800" smtClean="0">
                <a:latin typeface="Arial Unicode MS" pitchFamily="34" charset="-128"/>
                <a:ea typeface="Arial Unicode MS" pitchFamily="34" charset="-128"/>
                <a:cs typeface="Arial Unicode MS" pitchFamily="34" charset="-128"/>
              </a:rPr>
              <a:t>sitikrinti savo ateit</a:t>
            </a:r>
            <a:r>
              <a:rPr lang="lt-LT" sz="1800" smtClean="0">
                <a:latin typeface="Arial" charset="0"/>
                <a:ea typeface="Arial Unicode MS" pitchFamily="34" charset="-128"/>
                <a:cs typeface="Arial Unicode MS" pitchFamily="34" charset="-128"/>
              </a:rPr>
              <a:t>į</a:t>
            </a:r>
            <a:r>
              <a:rPr lang="lt-LT" sz="1800" smtClean="0">
                <a:latin typeface="Arial Unicode MS" pitchFamily="34" charset="-128"/>
                <a:ea typeface="Arial Unicode MS" pitchFamily="34" charset="-128"/>
                <a:cs typeface="Arial Unicode MS" pitchFamily="34" charset="-128"/>
              </a:rPr>
              <a:t> ir</a:t>
            </a:r>
            <a:r>
              <a:rPr lang="lt-LT" sz="1800" smtClean="0">
                <a:latin typeface="Arial" charset="0"/>
                <a:ea typeface="Arial Unicode MS" pitchFamily="34" charset="-128"/>
                <a:cs typeface="Arial Unicode MS" pitchFamily="34" charset="-128"/>
              </a:rPr>
              <a:t> </a:t>
            </a:r>
            <a:r>
              <a:rPr lang="lt-LT" sz="1800" smtClean="0">
                <a:latin typeface="Arial Unicode MS" pitchFamily="34" charset="-128"/>
                <a:ea typeface="Arial Unicode MS" pitchFamily="34" charset="-128"/>
                <a:cs typeface="Arial Unicode MS" pitchFamily="34" charset="-128"/>
              </a:rPr>
              <a:t>karjer</a:t>
            </a:r>
            <a:r>
              <a:rPr lang="lt-LT" sz="1800" smtClean="0">
                <a:latin typeface="Arial" charset="0"/>
                <a:ea typeface="Arial Unicode MS" pitchFamily="34" charset="-128"/>
                <a:cs typeface="Arial Unicode MS" pitchFamily="34" charset="-128"/>
              </a:rPr>
              <a:t>ą</a:t>
            </a:r>
            <a:r>
              <a:rPr lang="lt-LT" sz="1800" smtClean="0">
                <a:latin typeface="Arial Unicode MS" pitchFamily="34" charset="-128"/>
                <a:ea typeface="Arial Unicode MS" pitchFamily="34" charset="-128"/>
                <a:cs typeface="Arial Unicode MS" pitchFamily="34" charset="-128"/>
              </a:rPr>
              <a:t> nei projekto rezultatais.</a:t>
            </a:r>
          </a:p>
          <a:p>
            <a:pPr>
              <a:lnSpc>
                <a:spcPct val="80000"/>
              </a:lnSpc>
              <a:buFont typeface="Wingdings" pitchFamily="2" charset="2"/>
              <a:buNone/>
            </a:pPr>
            <a:r>
              <a:rPr lang="lt-LT" sz="1800" smtClean="0">
                <a:latin typeface="Arial Unicode MS" pitchFamily="34" charset="-128"/>
                <a:ea typeface="Arial Unicode MS" pitchFamily="34" charset="-128"/>
                <a:cs typeface="Arial Unicode MS" pitchFamily="34" charset="-128"/>
              </a:rPr>
              <a:t>• </a:t>
            </a:r>
            <a:r>
              <a:rPr lang="lt-LT" sz="1800" i="1" smtClean="0">
                <a:latin typeface="Arial Unicode MS" pitchFamily="34" charset="-128"/>
                <a:ea typeface="Arial Unicode MS" pitchFamily="34" charset="-128"/>
                <a:cs typeface="Arial Unicode MS" pitchFamily="34" charset="-128"/>
              </a:rPr>
              <a:t>Atsakomyb</a:t>
            </a:r>
            <a:r>
              <a:rPr lang="lt-LT" sz="1800" i="1" smtClean="0">
                <a:latin typeface="Arial" charset="0"/>
                <a:ea typeface="Arial Unicode MS" pitchFamily="34" charset="-128"/>
                <a:cs typeface="Arial Unicode MS" pitchFamily="34" charset="-128"/>
              </a:rPr>
              <a:t>ė</a:t>
            </a:r>
            <a:r>
              <a:rPr lang="lt-LT" sz="1800" i="1" smtClean="0">
                <a:latin typeface="Arial Unicode MS" pitchFamily="34" charset="-128"/>
                <a:ea typeface="Arial Unicode MS" pitchFamily="34" charset="-128"/>
                <a:cs typeface="Arial Unicode MS" pitchFamily="34" charset="-128"/>
              </a:rPr>
              <a:t> u</a:t>
            </a:r>
            <a:r>
              <a:rPr lang="lt-LT" sz="1800" i="1" smtClean="0">
                <a:latin typeface="Arial" charset="0"/>
                <a:ea typeface="Arial Unicode MS" pitchFamily="34" charset="-128"/>
                <a:cs typeface="Arial Unicode MS" pitchFamily="34" charset="-128"/>
              </a:rPr>
              <a:t>ž</a:t>
            </a:r>
            <a:r>
              <a:rPr lang="lt-LT" sz="1800" i="1" smtClean="0">
                <a:latin typeface="Arial Unicode MS" pitchFamily="34" charset="-128"/>
                <a:ea typeface="Arial Unicode MS" pitchFamily="34" charset="-128"/>
                <a:cs typeface="Arial Unicode MS" pitchFamily="34" charset="-128"/>
              </a:rPr>
              <a:t> projekto vientisum</a:t>
            </a:r>
            <a:r>
              <a:rPr lang="lt-LT" sz="1800" i="1" smtClean="0">
                <a:latin typeface="Arial" charset="0"/>
                <a:ea typeface="Arial Unicode MS" pitchFamily="34" charset="-128"/>
                <a:cs typeface="Arial Unicode MS" pitchFamily="34" charset="-128"/>
              </a:rPr>
              <a:t>ą</a:t>
            </a:r>
            <a:r>
              <a:rPr lang="lt-LT" sz="1800" i="1" smtClean="0">
                <a:latin typeface="Arial Unicode MS" pitchFamily="34" charset="-128"/>
                <a:ea typeface="Arial Unicode MS" pitchFamily="34" charset="-128"/>
                <a:cs typeface="Arial Unicode MS" pitchFamily="34" charset="-128"/>
              </a:rPr>
              <a:t> ir jo apsaugojim</a:t>
            </a:r>
            <a:r>
              <a:rPr lang="lt-LT" sz="1800" i="1" smtClean="0">
                <a:latin typeface="Arial" charset="0"/>
                <a:ea typeface="Arial Unicode MS" pitchFamily="34" charset="-128"/>
                <a:cs typeface="Arial Unicode MS" pitchFamily="34" charset="-128"/>
              </a:rPr>
              <a:t>ą</a:t>
            </a:r>
            <a:r>
              <a:rPr lang="lt-LT" sz="1800" i="1" smtClean="0">
                <a:latin typeface="Arial Unicode MS" pitchFamily="34" charset="-128"/>
                <a:ea typeface="Arial Unicode MS" pitchFamily="34" charset="-128"/>
                <a:cs typeface="Arial Unicode MS" pitchFamily="34" charset="-128"/>
              </a:rPr>
              <a:t> nuo vidini</a:t>
            </a:r>
            <a:r>
              <a:rPr lang="lt-LT" sz="1800" i="1" smtClean="0">
                <a:latin typeface="Arial" charset="0"/>
                <a:ea typeface="Arial Unicode MS" pitchFamily="34" charset="-128"/>
                <a:cs typeface="Arial Unicode MS" pitchFamily="34" charset="-128"/>
              </a:rPr>
              <a:t>ų</a:t>
            </a:r>
            <a:r>
              <a:rPr lang="lt-LT" sz="1800" i="1" smtClean="0">
                <a:latin typeface="Arial Unicode MS" pitchFamily="34" charset="-128"/>
                <a:ea typeface="Arial Unicode MS" pitchFamily="34" charset="-128"/>
                <a:cs typeface="Arial Unicode MS" pitchFamily="34" charset="-128"/>
              </a:rPr>
              <a:t> ir</a:t>
            </a:r>
            <a:r>
              <a:rPr lang="lt-LT" sz="1800" i="1" smtClean="0">
                <a:latin typeface="Arial" charset="0"/>
                <a:ea typeface="Arial Unicode MS" pitchFamily="34" charset="-128"/>
                <a:cs typeface="Arial Unicode MS" pitchFamily="34" charset="-128"/>
              </a:rPr>
              <a:t> iš</a:t>
            </a:r>
            <a:r>
              <a:rPr lang="lt-LT" sz="1800" i="1" smtClean="0">
                <a:latin typeface="Arial Unicode MS" pitchFamily="34" charset="-128"/>
                <a:ea typeface="Arial Unicode MS" pitchFamily="34" charset="-128"/>
                <a:cs typeface="Arial Unicode MS" pitchFamily="34" charset="-128"/>
              </a:rPr>
              <a:t>orini</a:t>
            </a:r>
            <a:r>
              <a:rPr lang="lt-LT" sz="1800" i="1" smtClean="0">
                <a:latin typeface="Arial" charset="0"/>
                <a:ea typeface="Arial Unicode MS" pitchFamily="34" charset="-128"/>
                <a:cs typeface="Arial Unicode MS" pitchFamily="34" charset="-128"/>
              </a:rPr>
              <a:t>ų </a:t>
            </a:r>
            <a:r>
              <a:rPr lang="lt-LT" sz="1800" i="1" smtClean="0">
                <a:latin typeface="Arial Unicode MS" pitchFamily="34" charset="-128"/>
                <a:ea typeface="Arial Unicode MS" pitchFamily="34" charset="-128"/>
                <a:cs typeface="Arial Unicode MS" pitchFamily="34" charset="-128"/>
              </a:rPr>
              <a:t>konflikt</a:t>
            </a:r>
            <a:r>
              <a:rPr lang="lt-LT" sz="1800" i="1" smtClean="0">
                <a:latin typeface="Arial" charset="0"/>
                <a:ea typeface="Arial Unicode MS" pitchFamily="34" charset="-128"/>
                <a:cs typeface="Arial Unicode MS" pitchFamily="34" charset="-128"/>
              </a:rPr>
              <a:t>ų</a:t>
            </a:r>
            <a:r>
              <a:rPr lang="lt-LT" sz="1800" smtClean="0">
                <a:latin typeface="Arial Unicode MS" pitchFamily="34" charset="-128"/>
                <a:ea typeface="Arial Unicode MS" pitchFamily="34" charset="-128"/>
                <a:cs typeface="Arial Unicode MS" pitchFamily="34" charset="-128"/>
              </a:rPr>
              <a:t>. Projekto vadovas privalo jausti komandos </a:t>
            </a:r>
            <a:r>
              <a:rPr lang="lt-LT" sz="1800" smtClean="0">
                <a:latin typeface="Arial" charset="0"/>
                <a:ea typeface="Arial Unicode MS" pitchFamily="34" charset="-128"/>
                <a:cs typeface="Arial Unicode MS" pitchFamily="34" charset="-128"/>
              </a:rPr>
              <a:t>p</a:t>
            </a:r>
            <a:r>
              <a:rPr lang="lt-LT" sz="1800" smtClean="0">
                <a:latin typeface="Arial Unicode MS" pitchFamily="34" charset="-128"/>
                <a:ea typeface="Arial Unicode MS" pitchFamily="34" charset="-128"/>
                <a:cs typeface="Arial Unicode MS" pitchFamily="34" charset="-128"/>
              </a:rPr>
              <a:t>sichologin</a:t>
            </a:r>
            <a:r>
              <a:rPr lang="lt-LT" sz="1800" smtClean="0">
                <a:latin typeface="Arial" charset="0"/>
                <a:ea typeface="Arial Unicode MS" pitchFamily="34" charset="-128"/>
                <a:cs typeface="Arial Unicode MS" pitchFamily="34" charset="-128"/>
              </a:rPr>
              <a:t>į </a:t>
            </a:r>
            <a:r>
              <a:rPr lang="lt-LT" sz="1800" smtClean="0">
                <a:latin typeface="Arial Unicode MS" pitchFamily="34" charset="-128"/>
                <a:ea typeface="Arial Unicode MS" pitchFamily="34" charset="-128"/>
                <a:cs typeface="Arial Unicode MS" pitchFamily="34" charset="-128"/>
              </a:rPr>
              <a:t>klimat</a:t>
            </a:r>
            <a:r>
              <a:rPr lang="lt-LT" sz="1800" smtClean="0">
                <a:latin typeface="Arial" charset="0"/>
                <a:ea typeface="Arial Unicode MS" pitchFamily="34" charset="-128"/>
                <a:cs typeface="Arial Unicode MS" pitchFamily="34" charset="-128"/>
              </a:rPr>
              <a:t>ą</a:t>
            </a:r>
            <a:r>
              <a:rPr lang="lt-LT" sz="1800" smtClean="0">
                <a:latin typeface="Arial Unicode MS" pitchFamily="34" charset="-128"/>
                <a:ea typeface="Arial Unicode MS" pitchFamily="34" charset="-128"/>
                <a:cs typeface="Arial Unicode MS" pitchFamily="34" charset="-128"/>
              </a:rPr>
              <a:t>, adekva</a:t>
            </a:r>
            <a:r>
              <a:rPr lang="lt-LT" sz="1800" smtClean="0">
                <a:latin typeface="Arial" charset="0"/>
                <a:ea typeface="Arial Unicode MS" pitchFamily="34" charset="-128"/>
                <a:cs typeface="Arial Unicode MS" pitchFamily="34" charset="-128"/>
              </a:rPr>
              <a:t>č</a:t>
            </a:r>
            <a:r>
              <a:rPr lang="lt-LT" sz="1800" smtClean="0">
                <a:latin typeface="Arial Unicode MS" pitchFamily="34" charset="-128"/>
                <a:ea typeface="Arial Unicode MS" pitchFamily="34" charset="-128"/>
                <a:cs typeface="Arial Unicode MS" pitchFamily="34" charset="-128"/>
              </a:rPr>
              <a:t>iai reaguoti, kai sprend</a:t>
            </a:r>
            <a:r>
              <a:rPr lang="lt-LT" sz="1800" smtClean="0">
                <a:latin typeface="Arial" charset="0"/>
                <a:ea typeface="Arial Unicode MS" pitchFamily="34" charset="-128"/>
                <a:cs typeface="Arial Unicode MS" pitchFamily="34" charset="-128"/>
              </a:rPr>
              <a:t>ž</a:t>
            </a:r>
            <a:r>
              <a:rPr lang="lt-LT" sz="1800" smtClean="0">
                <a:latin typeface="Arial Unicode MS" pitchFamily="34" charset="-128"/>
                <a:ea typeface="Arial Unicode MS" pitchFamily="34" charset="-128"/>
                <a:cs typeface="Arial Unicode MS" pitchFamily="34" charset="-128"/>
              </a:rPr>
              <a:t>iamos </a:t>
            </a:r>
            <a:r>
              <a:rPr lang="lt-LT" sz="1800" smtClean="0">
                <a:latin typeface="Arial" charset="0"/>
                <a:ea typeface="Arial Unicode MS" pitchFamily="34" charset="-128"/>
                <a:cs typeface="Arial Unicode MS" pitchFamily="34" charset="-128"/>
              </a:rPr>
              <a:t>į</a:t>
            </a:r>
            <a:r>
              <a:rPr lang="lt-LT" sz="1800" smtClean="0">
                <a:latin typeface="Arial Unicode MS" pitchFamily="34" charset="-128"/>
                <a:ea typeface="Arial Unicode MS" pitchFamily="34" charset="-128"/>
                <a:cs typeface="Arial Unicode MS" pitchFamily="34" charset="-128"/>
              </a:rPr>
              <a:t>vairios problemos ir</a:t>
            </a:r>
            <a:r>
              <a:rPr lang="lt-LT" sz="1800" smtClean="0">
                <a:latin typeface="Arial" charset="0"/>
                <a:ea typeface="Arial Unicode MS" pitchFamily="34" charset="-128"/>
                <a:cs typeface="Arial Unicode MS" pitchFamily="34" charset="-128"/>
              </a:rPr>
              <a:t> </a:t>
            </a:r>
            <a:r>
              <a:rPr lang="lt-LT" sz="1800" smtClean="0">
                <a:latin typeface="Arial Unicode MS" pitchFamily="34" charset="-128"/>
                <a:ea typeface="Arial Unicode MS" pitchFamily="34" charset="-128"/>
                <a:cs typeface="Arial Unicode MS" pitchFamily="34" charset="-128"/>
              </a:rPr>
              <a:t>norima sveikos konkurencijos</a:t>
            </a:r>
            <a:r>
              <a:rPr lang="lt-LT" sz="1800" smtClean="0">
                <a:latin typeface="Arial" charset="0"/>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Date Placeholder 3"/>
          <p:cNvSpPr txBox="1">
            <a:spLocks noGrp="1"/>
          </p:cNvSpPr>
          <p:nvPr/>
        </p:nvSpPr>
        <p:spPr bwMode="auto">
          <a:xfrm>
            <a:off x="990600" y="6475413"/>
            <a:ext cx="1905000" cy="381000"/>
          </a:xfrm>
          <a:prstGeom prst="rect">
            <a:avLst/>
          </a:prstGeom>
          <a:noFill/>
          <a:ln w="9525">
            <a:noFill/>
            <a:miter lim="800000"/>
            <a:headEnd/>
            <a:tailEnd/>
          </a:ln>
        </p:spPr>
        <p:txBody>
          <a:bodyPr wrap="none" lIns="92075" tIns="46038" rIns="92075" bIns="46038" anchor="ctr"/>
          <a:lstStyle/>
          <a:p>
            <a:pPr eaLnBrk="0" hangingPunct="0"/>
            <a:fld id="{A419AFA4-64CD-42B9-9932-22131FE87824}" type="datetime1">
              <a:rPr lang="lt-LT" sz="1400"/>
              <a:pPr eaLnBrk="0" hangingPunct="0"/>
              <a:t>2011.09.27</a:t>
            </a:fld>
            <a:endParaRPr lang="en-US" sz="1400"/>
          </a:p>
        </p:txBody>
      </p:sp>
      <p:sp>
        <p:nvSpPr>
          <p:cNvPr id="71682" name="Rectangle 2"/>
          <p:cNvSpPr>
            <a:spLocks noGrp="1" noChangeArrowheads="1"/>
          </p:cNvSpPr>
          <p:nvPr>
            <p:ph type="title" idx="4294967295"/>
          </p:nvPr>
        </p:nvSpPr>
        <p:spPr/>
        <p:txBody>
          <a:bodyPr lIns="92075" tIns="46038" rIns="92075" bIns="46038" anchor="ctr"/>
          <a:lstStyle/>
          <a:p>
            <a:pPr eaLnBrk="1" hangingPunct="1"/>
            <a:r>
              <a:rPr lang="lt-LT" sz="3600" smtClean="0">
                <a:effectLst>
                  <a:outerShdw blurRad="38100" dist="38100" dir="2700000" algn="tl">
                    <a:srgbClr val="C0C0C0"/>
                  </a:outerShdw>
                </a:effectLst>
                <a:latin typeface="Arial" charset="0"/>
              </a:rPr>
              <a:t>Projekto komanda</a:t>
            </a:r>
            <a:endParaRPr lang="en-US" sz="3600" smtClean="0">
              <a:effectLst>
                <a:outerShdw blurRad="38100" dist="38100" dir="2700000" algn="tl">
                  <a:srgbClr val="C0C0C0"/>
                </a:outerShdw>
              </a:effectLst>
              <a:latin typeface="Arial" charset="0"/>
            </a:endParaRPr>
          </a:p>
        </p:txBody>
      </p:sp>
      <p:sp>
        <p:nvSpPr>
          <p:cNvPr id="52227" name="Rectangle 3"/>
          <p:cNvSpPr>
            <a:spLocks noGrp="1" noChangeArrowheads="1"/>
          </p:cNvSpPr>
          <p:nvPr>
            <p:ph type="body" idx="4294967295"/>
          </p:nvPr>
        </p:nvSpPr>
        <p:spPr>
          <a:xfrm>
            <a:off x="1116013" y="2060575"/>
            <a:ext cx="7772400" cy="4114800"/>
          </a:xfrm>
        </p:spPr>
        <p:txBody>
          <a:bodyPr lIns="92075" tIns="46038" rIns="92075" bIns="46038"/>
          <a:lstStyle/>
          <a:p>
            <a:pPr>
              <a:lnSpc>
                <a:spcPct val="80000"/>
              </a:lnSpc>
              <a:buFont typeface="Wingdings" pitchFamily="2" charset="2"/>
              <a:buNone/>
            </a:pPr>
            <a:r>
              <a:rPr lang="lt-LT" sz="2000" b="1" smtClean="0">
                <a:latin typeface="Arial Unicode MS" pitchFamily="34" charset="-128"/>
                <a:ea typeface="Arial Unicode MS" pitchFamily="34" charset="-128"/>
                <a:cs typeface="Arial Unicode MS" pitchFamily="34" charset="-128"/>
              </a:rPr>
              <a:t>Projekto komanda</a:t>
            </a:r>
            <a:r>
              <a:rPr lang="lt-LT" sz="2000" smtClean="0">
                <a:latin typeface="Arial Unicode MS" pitchFamily="34" charset="-128"/>
                <a:ea typeface="Arial Unicode MS" pitchFamily="34" charset="-128"/>
                <a:cs typeface="Arial Unicode MS" pitchFamily="34" charset="-128"/>
              </a:rPr>
              <a:t> – tai konkre</a:t>
            </a:r>
            <a:r>
              <a:rPr lang="lt-LT" sz="2000" smtClean="0">
                <a:latin typeface="Arial" charset="0"/>
                <a:ea typeface="Arial Unicode MS" pitchFamily="34" charset="-128"/>
                <a:cs typeface="Arial Unicode MS" pitchFamily="34" charset="-128"/>
              </a:rPr>
              <a:t>č</a:t>
            </a:r>
            <a:r>
              <a:rPr lang="lt-LT" sz="2000" smtClean="0">
                <a:latin typeface="Arial Unicode MS" pitchFamily="34" charset="-128"/>
                <a:ea typeface="Arial Unicode MS" pitchFamily="34" charset="-128"/>
                <a:cs typeface="Arial Unicode MS" pitchFamily="34" charset="-128"/>
              </a:rPr>
              <a:t>ioms u</a:t>
            </a:r>
            <a:r>
              <a:rPr lang="lt-LT" sz="2000" smtClean="0">
                <a:latin typeface="Arial" charset="0"/>
                <a:ea typeface="Arial Unicode MS" pitchFamily="34" charset="-128"/>
                <a:cs typeface="Arial Unicode MS" pitchFamily="34" charset="-128"/>
              </a:rPr>
              <a:t>ž</a:t>
            </a:r>
            <a:r>
              <a:rPr lang="lt-LT" sz="2000" smtClean="0">
                <a:latin typeface="Arial Unicode MS" pitchFamily="34" charset="-128"/>
                <a:ea typeface="Arial Unicode MS" pitchFamily="34" charset="-128"/>
                <a:cs typeface="Arial Unicode MS" pitchFamily="34" charset="-128"/>
              </a:rPr>
              <a:t>duotims ir veikloms vykdyti</a:t>
            </a:r>
          </a:p>
          <a:p>
            <a:pPr>
              <a:lnSpc>
                <a:spcPct val="80000"/>
              </a:lnSpc>
              <a:buFont typeface="Wingdings" pitchFamily="2" charset="2"/>
              <a:buNone/>
            </a:pPr>
            <a:r>
              <a:rPr lang="lt-LT" sz="2000" smtClean="0">
                <a:latin typeface="Arial Unicode MS" pitchFamily="34" charset="-128"/>
                <a:ea typeface="Arial Unicode MS" pitchFamily="34" charset="-128"/>
                <a:cs typeface="Arial Unicode MS" pitchFamily="34" charset="-128"/>
              </a:rPr>
              <a:t>suburta </a:t>
            </a:r>
            <a:r>
              <a:rPr lang="lt-LT" sz="2000" smtClean="0">
                <a:latin typeface="Arial" charset="0"/>
                <a:ea typeface="Arial Unicode MS" pitchFamily="34" charset="-128"/>
                <a:cs typeface="Arial Unicode MS" pitchFamily="34" charset="-128"/>
              </a:rPr>
              <a:t>ž</a:t>
            </a:r>
            <a:r>
              <a:rPr lang="lt-LT" sz="2000" smtClean="0">
                <a:latin typeface="Arial Unicode MS" pitchFamily="34" charset="-128"/>
                <a:ea typeface="Arial Unicode MS" pitchFamily="34" charset="-128"/>
                <a:cs typeface="Arial Unicode MS" pitchFamily="34" charset="-128"/>
              </a:rPr>
              <a:t>moni</a:t>
            </a:r>
            <a:r>
              <a:rPr lang="lt-LT" sz="2000" smtClean="0">
                <a:latin typeface="Arial" charset="0"/>
                <a:ea typeface="Arial Unicode MS" pitchFamily="34" charset="-128"/>
                <a:cs typeface="Arial Unicode MS" pitchFamily="34" charset="-128"/>
              </a:rPr>
              <a:t>ų</a:t>
            </a:r>
            <a:r>
              <a:rPr lang="lt-LT" sz="2000" smtClean="0">
                <a:latin typeface="Arial Unicode MS" pitchFamily="34" charset="-128"/>
                <a:ea typeface="Arial Unicode MS" pitchFamily="34" charset="-128"/>
                <a:cs typeface="Arial Unicode MS" pitchFamily="34" charset="-128"/>
              </a:rPr>
              <a:t> grup</a:t>
            </a:r>
            <a:r>
              <a:rPr lang="lt-LT" sz="2000" smtClean="0">
                <a:latin typeface="Arial" charset="0"/>
                <a:ea typeface="Arial Unicode MS" pitchFamily="34" charset="-128"/>
                <a:cs typeface="Arial Unicode MS" pitchFamily="34" charset="-128"/>
              </a:rPr>
              <a:t>ė</a:t>
            </a:r>
            <a:r>
              <a:rPr lang="lt-LT" sz="2000" smtClean="0">
                <a:latin typeface="Arial Unicode MS" pitchFamily="34" charset="-128"/>
                <a:ea typeface="Arial Unicode MS" pitchFamily="34" charset="-128"/>
                <a:cs typeface="Arial Unicode MS" pitchFamily="34" charset="-128"/>
              </a:rPr>
              <a:t>, dirbanti kartu, kol pasiekiamas projekto tikslas ir</a:t>
            </a:r>
            <a:r>
              <a:rPr lang="lt-LT" sz="2000" smtClean="0">
                <a:latin typeface="Arial" charset="0"/>
                <a:ea typeface="Arial Unicode MS" pitchFamily="34" charset="-128"/>
                <a:cs typeface="Arial Unicode MS" pitchFamily="34" charset="-128"/>
              </a:rPr>
              <a:t> </a:t>
            </a:r>
            <a:r>
              <a:rPr lang="lt-LT" sz="2000" smtClean="0">
                <a:latin typeface="Arial Unicode MS" pitchFamily="34" charset="-128"/>
                <a:ea typeface="Arial Unicode MS" pitchFamily="34" charset="-128"/>
                <a:cs typeface="Arial Unicode MS" pitchFamily="34" charset="-128"/>
              </a:rPr>
              <a:t>rezultatai</a:t>
            </a:r>
            <a:r>
              <a:rPr lang="lt-LT" sz="2000" smtClean="0">
                <a:latin typeface="Arial" charset="0"/>
                <a:ea typeface="Arial Unicode MS" pitchFamily="34" charset="-128"/>
                <a:cs typeface="Arial Unicode MS" pitchFamily="34" charset="-128"/>
              </a:rPr>
              <a:t>.</a:t>
            </a:r>
          </a:p>
          <a:p>
            <a:pPr>
              <a:lnSpc>
                <a:spcPct val="80000"/>
              </a:lnSpc>
              <a:buFont typeface="Wingdings" pitchFamily="2" charset="2"/>
              <a:buNone/>
            </a:pPr>
            <a:r>
              <a:rPr lang="lt-LT" sz="2000" smtClean="0">
                <a:latin typeface="Arial Unicode MS" pitchFamily="34" charset="-128"/>
                <a:ea typeface="Arial Unicode MS" pitchFamily="34" charset="-128"/>
                <a:cs typeface="Arial Unicode MS" pitchFamily="34" charset="-128"/>
              </a:rPr>
              <a:t>Komandos veiklos efektyvum</a:t>
            </a:r>
            <a:r>
              <a:rPr lang="lt-LT" sz="2000" smtClean="0">
                <a:latin typeface="Arial" charset="0"/>
                <a:ea typeface="Arial Unicode MS" pitchFamily="34" charset="-128"/>
                <a:cs typeface="Arial Unicode MS" pitchFamily="34" charset="-128"/>
              </a:rPr>
              <a:t>ą</a:t>
            </a:r>
            <a:r>
              <a:rPr lang="lt-LT" sz="2000" smtClean="0">
                <a:latin typeface="Arial Unicode MS" pitchFamily="34" charset="-128"/>
                <a:ea typeface="Arial Unicode MS" pitchFamily="34" charset="-128"/>
                <a:cs typeface="Arial Unicode MS" pitchFamily="34" charset="-128"/>
              </a:rPr>
              <a:t> projekto </a:t>
            </a:r>
            <a:r>
              <a:rPr lang="lt-LT" sz="2000" smtClean="0">
                <a:latin typeface="Arial" charset="0"/>
                <a:ea typeface="Arial Unicode MS" pitchFamily="34" charset="-128"/>
                <a:cs typeface="Arial Unicode MS" pitchFamily="34" charset="-128"/>
              </a:rPr>
              <a:t>į</a:t>
            </a:r>
            <a:r>
              <a:rPr lang="lt-LT" sz="2000" smtClean="0">
                <a:latin typeface="Arial Unicode MS" pitchFamily="34" charset="-128"/>
                <a:ea typeface="Arial Unicode MS" pitchFamily="34" charset="-128"/>
                <a:cs typeface="Arial Unicode MS" pitchFamily="34" charset="-128"/>
              </a:rPr>
              <a:t>gyvendinimo</a:t>
            </a:r>
            <a:r>
              <a:rPr lang="lt-LT" sz="2000" smtClean="0">
                <a:latin typeface="Arial" charset="0"/>
                <a:ea typeface="Arial Unicode MS" pitchFamily="34" charset="-128"/>
                <a:cs typeface="Arial Unicode MS" pitchFamily="34" charset="-128"/>
              </a:rPr>
              <a:t> </a:t>
            </a:r>
            <a:r>
              <a:rPr lang="lt-LT" sz="2000" smtClean="0">
                <a:latin typeface="Arial Unicode MS" pitchFamily="34" charset="-128"/>
                <a:ea typeface="Arial Unicode MS" pitchFamily="34" charset="-128"/>
                <a:cs typeface="Arial Unicode MS" pitchFamily="34" charset="-128"/>
              </a:rPr>
              <a:t>metu nulemia darnus vaidmen</a:t>
            </a:r>
            <a:r>
              <a:rPr lang="lt-LT" sz="2000" smtClean="0">
                <a:latin typeface="Arial" charset="0"/>
                <a:ea typeface="Arial Unicode MS" pitchFamily="34" charset="-128"/>
                <a:cs typeface="Arial Unicode MS" pitchFamily="34" charset="-128"/>
              </a:rPr>
              <a:t>ų</a:t>
            </a:r>
            <a:r>
              <a:rPr lang="lt-LT" sz="2000" smtClean="0">
                <a:latin typeface="Arial Unicode MS" pitchFamily="34" charset="-128"/>
                <a:ea typeface="Arial Unicode MS" pitchFamily="34" charset="-128"/>
                <a:cs typeface="Arial Unicode MS" pitchFamily="34" charset="-128"/>
              </a:rPr>
              <a:t> pasiskirstymas, skland</a:t>
            </a:r>
            <a:r>
              <a:rPr lang="lt-LT" sz="2000" smtClean="0">
                <a:latin typeface="Arial" charset="0"/>
                <a:ea typeface="Arial Unicode MS" pitchFamily="34" charset="-128"/>
                <a:cs typeface="Arial Unicode MS" pitchFamily="34" charset="-128"/>
              </a:rPr>
              <a:t>ū</a:t>
            </a:r>
            <a:r>
              <a:rPr lang="lt-LT" sz="2000" smtClean="0">
                <a:latin typeface="Arial Unicode MS" pitchFamily="34" charset="-128"/>
                <a:ea typeface="Arial Unicode MS" pitchFamily="34" charset="-128"/>
                <a:cs typeface="Arial Unicode MS" pitchFamily="34" charset="-128"/>
              </a:rPr>
              <a:t>s tarpusavio</a:t>
            </a:r>
            <a:r>
              <a:rPr lang="lt-LT" sz="2000" smtClean="0">
                <a:latin typeface="Arial" charset="0"/>
                <a:ea typeface="Arial Unicode MS" pitchFamily="34" charset="-128"/>
                <a:cs typeface="Arial Unicode MS" pitchFamily="34" charset="-128"/>
              </a:rPr>
              <a:t> </a:t>
            </a:r>
            <a:r>
              <a:rPr lang="lt-LT" sz="2000" smtClean="0">
                <a:latin typeface="Arial Unicode MS" pitchFamily="34" charset="-128"/>
                <a:ea typeface="Arial Unicode MS" pitchFamily="34" charset="-128"/>
                <a:cs typeface="Arial Unicode MS" pitchFamily="34" charset="-128"/>
              </a:rPr>
              <a:t>ry</a:t>
            </a:r>
            <a:r>
              <a:rPr lang="lt-LT" sz="2000" smtClean="0">
                <a:latin typeface="Arial" charset="0"/>
                <a:ea typeface="Arial Unicode MS" pitchFamily="34" charset="-128"/>
                <a:cs typeface="Arial Unicode MS" pitchFamily="34" charset="-128"/>
              </a:rPr>
              <a:t>š</a:t>
            </a:r>
            <a:r>
              <a:rPr lang="lt-LT" sz="2000" smtClean="0">
                <a:latin typeface="Arial Unicode MS" pitchFamily="34" charset="-128"/>
                <a:ea typeface="Arial Unicode MS" pitchFamily="34" charset="-128"/>
                <a:cs typeface="Arial Unicode MS" pitchFamily="34" charset="-128"/>
              </a:rPr>
              <a:t>iai ir pasitik</a:t>
            </a:r>
            <a:r>
              <a:rPr lang="lt-LT" sz="2000" smtClean="0">
                <a:latin typeface="Arial" charset="0"/>
                <a:ea typeface="Arial Unicode MS" pitchFamily="34" charset="-128"/>
                <a:cs typeface="Arial Unicode MS" pitchFamily="34" charset="-128"/>
              </a:rPr>
              <a:t>ė</a:t>
            </a:r>
            <a:r>
              <a:rPr lang="lt-LT" sz="2000" smtClean="0">
                <a:latin typeface="Arial Unicode MS" pitchFamily="34" charset="-128"/>
                <a:ea typeface="Arial Unicode MS" pitchFamily="34" charset="-128"/>
                <a:cs typeface="Arial Unicode MS" pitchFamily="34" charset="-128"/>
              </a:rPr>
              <a:t>jimas. </a:t>
            </a:r>
            <a:endParaRPr lang="lt-LT" sz="2000" smtClean="0">
              <a:latin typeface="Arial" charset="0"/>
              <a:ea typeface="Arial Unicode MS" pitchFamily="34" charset="-128"/>
              <a:cs typeface="Arial Unicode MS" pitchFamily="34" charset="-128"/>
            </a:endParaRPr>
          </a:p>
          <a:p>
            <a:pPr>
              <a:lnSpc>
                <a:spcPct val="80000"/>
              </a:lnSpc>
              <a:buFont typeface="Wingdings" pitchFamily="2" charset="2"/>
              <a:buNone/>
            </a:pPr>
            <a:r>
              <a:rPr lang="lt-LT" sz="2000" smtClean="0">
                <a:latin typeface="Arial Unicode MS" pitchFamily="34" charset="-128"/>
                <a:ea typeface="Arial Unicode MS" pitchFamily="34" charset="-128"/>
                <a:cs typeface="Arial Unicode MS" pitchFamily="34" charset="-128"/>
              </a:rPr>
              <a:t>Projekto administravimo komanda</a:t>
            </a:r>
            <a:r>
              <a:rPr lang="lt-LT" sz="2000" smtClean="0">
                <a:latin typeface="Arial" charset="0"/>
                <a:ea typeface="Arial Unicode MS" pitchFamily="34" charset="-128"/>
                <a:cs typeface="Arial Unicode MS" pitchFamily="34" charset="-128"/>
              </a:rPr>
              <a:t> -</a:t>
            </a:r>
            <a:r>
              <a:rPr lang="lt-LT" sz="2000" smtClean="0">
                <a:latin typeface="Arial Unicode MS" pitchFamily="34" charset="-128"/>
                <a:ea typeface="Arial Unicode MS" pitchFamily="34" charset="-128"/>
                <a:cs typeface="Arial Unicode MS" pitchFamily="34" charset="-128"/>
              </a:rPr>
              <a:t> projekto dalyvi</a:t>
            </a:r>
            <a:r>
              <a:rPr lang="lt-LT" sz="2000" smtClean="0">
                <a:latin typeface="Arial" charset="0"/>
                <a:ea typeface="Arial Unicode MS" pitchFamily="34" charset="-128"/>
                <a:cs typeface="Arial Unicode MS" pitchFamily="34" charset="-128"/>
              </a:rPr>
              <a:t>ų</a:t>
            </a:r>
            <a:r>
              <a:rPr lang="lt-LT" sz="2000" smtClean="0">
                <a:latin typeface="Arial Unicode MS" pitchFamily="34" charset="-128"/>
                <a:ea typeface="Arial Unicode MS" pitchFamily="34" charset="-128"/>
                <a:cs typeface="Arial Unicode MS" pitchFamily="34" charset="-128"/>
              </a:rPr>
              <a:t> grup</a:t>
            </a:r>
            <a:r>
              <a:rPr lang="lt-LT" sz="2000" smtClean="0">
                <a:latin typeface="Arial" charset="0"/>
                <a:ea typeface="Arial Unicode MS" pitchFamily="34" charset="-128"/>
                <a:cs typeface="Arial Unicode MS" pitchFamily="34" charset="-128"/>
              </a:rPr>
              <a:t>ė</a:t>
            </a:r>
            <a:r>
              <a:rPr lang="lt-LT" sz="2000" smtClean="0">
                <a:latin typeface="Arial Unicode MS" pitchFamily="34" charset="-128"/>
                <a:ea typeface="Arial Unicode MS" pitchFamily="34" charset="-128"/>
                <a:cs typeface="Arial Unicode MS" pitchFamily="34" charset="-128"/>
              </a:rPr>
              <a:t>, sudaroma projekto</a:t>
            </a:r>
            <a:r>
              <a:rPr lang="lt-LT" sz="2000" smtClean="0">
                <a:latin typeface="Arial" charset="0"/>
                <a:ea typeface="Arial Unicode MS" pitchFamily="34" charset="-128"/>
                <a:cs typeface="Arial Unicode MS" pitchFamily="34" charset="-128"/>
              </a:rPr>
              <a:t> į</a:t>
            </a:r>
            <a:r>
              <a:rPr lang="lt-LT" sz="2000" smtClean="0">
                <a:latin typeface="Arial Unicode MS" pitchFamily="34" charset="-128"/>
                <a:ea typeface="Arial Unicode MS" pitchFamily="34" charset="-128"/>
                <a:cs typeface="Arial Unicode MS" pitchFamily="34" charset="-128"/>
              </a:rPr>
              <a:t>gyvendinimo laikotarpiui, o projekt</a:t>
            </a:r>
            <a:r>
              <a:rPr lang="lt-LT" sz="2000" smtClean="0">
                <a:latin typeface="Arial" charset="0"/>
                <a:ea typeface="Arial Unicode MS" pitchFamily="34" charset="-128"/>
                <a:cs typeface="Arial Unicode MS" pitchFamily="34" charset="-128"/>
              </a:rPr>
              <a:t>ą</a:t>
            </a:r>
            <a:r>
              <a:rPr lang="lt-LT" sz="2000" smtClean="0">
                <a:latin typeface="Arial Unicode MS" pitchFamily="34" charset="-128"/>
                <a:ea typeface="Arial Unicode MS" pitchFamily="34" charset="-128"/>
                <a:cs typeface="Arial Unicode MS" pitchFamily="34" charset="-128"/>
              </a:rPr>
              <a:t> realizavus – i</a:t>
            </a:r>
            <a:r>
              <a:rPr lang="lt-LT" sz="2000" smtClean="0">
                <a:latin typeface="Arial" charset="0"/>
                <a:ea typeface="Arial Unicode MS" pitchFamily="34" charset="-128"/>
                <a:cs typeface="Arial Unicode MS" pitchFamily="34" charset="-128"/>
              </a:rPr>
              <a:t>š</a:t>
            </a:r>
            <a:r>
              <a:rPr lang="lt-LT" sz="2000" smtClean="0">
                <a:latin typeface="Arial Unicode MS" pitchFamily="34" charset="-128"/>
                <a:ea typeface="Arial Unicode MS" pitchFamily="34" charset="-128"/>
                <a:cs typeface="Arial Unicode MS" pitchFamily="34" charset="-128"/>
              </a:rPr>
              <a:t>formuojama.</a:t>
            </a:r>
            <a:endParaRPr lang="lt-LT" sz="2000" smtClean="0">
              <a:latin typeface="Arial" charset="0"/>
              <a:ea typeface="Arial Unicode MS" pitchFamily="34" charset="-128"/>
              <a:cs typeface="Arial Unicode MS" pitchFamily="34" charset="-128"/>
            </a:endParaRPr>
          </a:p>
          <a:p>
            <a:pPr>
              <a:lnSpc>
                <a:spcPct val="80000"/>
              </a:lnSpc>
              <a:buFont typeface="Wingdings" pitchFamily="2" charset="2"/>
              <a:buNone/>
            </a:pPr>
            <a:r>
              <a:rPr lang="lt-LT" sz="2000" smtClean="0">
                <a:latin typeface="Arial Unicode MS" pitchFamily="34" charset="-128"/>
                <a:ea typeface="Arial Unicode MS" pitchFamily="34" charset="-128"/>
                <a:cs typeface="Arial Unicode MS" pitchFamily="34" charset="-128"/>
              </a:rPr>
              <a:t>Įgyvendinant projektą labai svarbu, kad projekto administravimo komanda turėtų bendrą tikslą, suprastų, kad visi nariai yra svarbūs tikslui pasiekti, sugebėtų dirbti individualiai ir komandoje, būtų atsakingi už bendro komandos darbo rezultatus. Laikytis suplanuoto projekto grafiko padeda geri komandos santykiai – narių susiklausymas, konstruktyvus problemų sprendimas ir adekvati savivertė.</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Date Placeholder 3"/>
          <p:cNvSpPr txBox="1">
            <a:spLocks noGrp="1"/>
          </p:cNvSpPr>
          <p:nvPr/>
        </p:nvSpPr>
        <p:spPr bwMode="auto">
          <a:xfrm>
            <a:off x="990600" y="6475413"/>
            <a:ext cx="1905000" cy="381000"/>
          </a:xfrm>
          <a:prstGeom prst="rect">
            <a:avLst/>
          </a:prstGeom>
          <a:noFill/>
          <a:ln w="9525">
            <a:noFill/>
            <a:miter lim="800000"/>
            <a:headEnd/>
            <a:tailEnd/>
          </a:ln>
        </p:spPr>
        <p:txBody>
          <a:bodyPr wrap="none" lIns="92075" tIns="46038" rIns="92075" bIns="46038" anchor="ctr"/>
          <a:lstStyle/>
          <a:p>
            <a:pPr eaLnBrk="0" hangingPunct="0"/>
            <a:fld id="{91880D93-75B8-44EE-8A3C-C5C68D2C3B25}" type="datetime1">
              <a:rPr lang="lt-LT" sz="1400"/>
              <a:pPr eaLnBrk="0" hangingPunct="0"/>
              <a:t>2011.09.27</a:t>
            </a:fld>
            <a:endParaRPr lang="en-US" sz="1400"/>
          </a:p>
        </p:txBody>
      </p:sp>
      <p:sp>
        <p:nvSpPr>
          <p:cNvPr id="71682" name="Rectangle 2"/>
          <p:cNvSpPr>
            <a:spLocks noGrp="1" noChangeArrowheads="1"/>
          </p:cNvSpPr>
          <p:nvPr>
            <p:ph type="title" idx="4294967295"/>
          </p:nvPr>
        </p:nvSpPr>
        <p:spPr/>
        <p:txBody>
          <a:bodyPr lIns="92075" tIns="46038" rIns="92075" bIns="46038" anchor="ctr"/>
          <a:lstStyle/>
          <a:p>
            <a:pPr eaLnBrk="1" hangingPunct="1"/>
            <a:r>
              <a:rPr lang="lt-LT" sz="3600" smtClean="0">
                <a:effectLst>
                  <a:outerShdw blurRad="38100" dist="38100" dir="2700000" algn="tl">
                    <a:srgbClr val="C0C0C0"/>
                  </a:outerShdw>
                </a:effectLst>
                <a:latin typeface="Arial" charset="0"/>
              </a:rPr>
              <a:t>Projekto rizikos valdymas</a:t>
            </a:r>
            <a:endParaRPr lang="en-US" sz="3600" smtClean="0">
              <a:effectLst>
                <a:outerShdw blurRad="38100" dist="38100" dir="2700000" algn="tl">
                  <a:srgbClr val="C0C0C0"/>
                </a:outerShdw>
              </a:effectLst>
              <a:latin typeface="Arial" charset="0"/>
            </a:endParaRPr>
          </a:p>
        </p:txBody>
      </p:sp>
      <p:sp>
        <p:nvSpPr>
          <p:cNvPr id="53251" name="Rectangle 3"/>
          <p:cNvSpPr>
            <a:spLocks noGrp="1" noChangeArrowheads="1"/>
          </p:cNvSpPr>
          <p:nvPr>
            <p:ph type="body" idx="4294967295"/>
          </p:nvPr>
        </p:nvSpPr>
        <p:spPr>
          <a:xfrm>
            <a:off x="1116013" y="2060575"/>
            <a:ext cx="7772400" cy="4114800"/>
          </a:xfrm>
        </p:spPr>
        <p:txBody>
          <a:bodyPr lIns="92075" tIns="46038" rIns="92075" bIns="46038"/>
          <a:lstStyle/>
          <a:p>
            <a:pPr>
              <a:lnSpc>
                <a:spcPct val="80000"/>
              </a:lnSpc>
              <a:buFont typeface="Wingdings" pitchFamily="2" charset="2"/>
              <a:buNone/>
            </a:pPr>
            <a:r>
              <a:rPr lang="lt-LT" sz="2000" b="1" smtClean="0">
                <a:latin typeface="Arial Unicode MS" pitchFamily="34" charset="-128"/>
                <a:ea typeface="Arial Unicode MS" pitchFamily="34" charset="-128"/>
                <a:cs typeface="Arial Unicode MS" pitchFamily="34" charset="-128"/>
              </a:rPr>
              <a:t>Projekto rizika</a:t>
            </a:r>
            <a:r>
              <a:rPr lang="lt-LT" sz="2000" smtClean="0">
                <a:latin typeface="Arial Unicode MS" pitchFamily="34" charset="-128"/>
                <a:ea typeface="Arial Unicode MS" pitchFamily="34" charset="-128"/>
                <a:cs typeface="Arial Unicode MS" pitchFamily="34" charset="-128"/>
              </a:rPr>
              <a:t> – tai neapibrėžtumas, susijęs su galimybe pasireikšti nenumatytoms situacijoms ir su tuo susijusioms pasekmėms atsirasti įgyvendinant projektą. Rizika – tai tikimybė, kad, susiklosčius tam tikroms aplinkybėms, nepalankus (neigiamai veikiantis projektą įvykis) gali realiai atsitikti.</a:t>
            </a:r>
            <a:r>
              <a:rPr lang="en-US" sz="2000" smtClean="0">
                <a:latin typeface="Arial Unicode MS" pitchFamily="34" charset="-128"/>
                <a:ea typeface="Arial Unicode MS" pitchFamily="34" charset="-128"/>
                <a:cs typeface="Arial Unicode MS" pitchFamily="34" charset="-128"/>
              </a:rPr>
              <a:t> </a:t>
            </a:r>
            <a:endParaRPr lang="lt-LT" sz="2000" smtClean="0">
              <a:latin typeface="Arial Unicode MS" pitchFamily="34" charset="-128"/>
              <a:ea typeface="Arial Unicode MS" pitchFamily="34" charset="-128"/>
              <a:cs typeface="Arial Unicode MS" pitchFamily="34" charset="-128"/>
            </a:endParaRPr>
          </a:p>
          <a:p>
            <a:pPr>
              <a:lnSpc>
                <a:spcPct val="80000"/>
              </a:lnSpc>
              <a:buFont typeface="Wingdings" pitchFamily="2" charset="2"/>
              <a:buNone/>
            </a:pPr>
            <a:r>
              <a:rPr lang="lt-LT" sz="2000" smtClean="0">
                <a:latin typeface="Arial Unicode MS" pitchFamily="34" charset="-128"/>
                <a:ea typeface="Arial Unicode MS" pitchFamily="34" charset="-128"/>
                <a:cs typeface="Arial Unicode MS" pitchFamily="34" charset="-128"/>
              </a:rPr>
              <a:t>Projekto vadovas susiduria su rizika, gresiančia kiekvienam projekto procesui. Kiekvienam darbui (užduočiai) daro įtaką kokie nors rizikos elementai, dėl kurių darbai gali nukrypti nuo plano.</a:t>
            </a:r>
            <a:r>
              <a:rPr lang="en-US" sz="2000" smtClean="0">
                <a:latin typeface="Arial Unicode MS" pitchFamily="34" charset="-128"/>
                <a:ea typeface="Arial Unicode MS" pitchFamily="34" charset="-128"/>
                <a:cs typeface="Arial Unicode MS" pitchFamily="34" charset="-128"/>
              </a:rPr>
              <a:t> </a:t>
            </a:r>
            <a:endParaRPr lang="lt-LT" sz="2000" smtClean="0">
              <a:latin typeface="Arial" charset="0"/>
              <a:ea typeface="Arial Unicode MS" pitchFamily="34" charset="-128"/>
              <a:cs typeface="Arial Unicode MS" pitchFamily="34" charset="-128"/>
            </a:endParaRPr>
          </a:p>
          <a:p>
            <a:pPr>
              <a:lnSpc>
                <a:spcPct val="80000"/>
              </a:lnSpc>
              <a:buFont typeface="Wingdings" pitchFamily="2" charset="2"/>
              <a:buNone/>
            </a:pPr>
            <a:r>
              <a:rPr lang="lt-LT" sz="2000" smtClean="0">
                <a:latin typeface="Arial" charset="0"/>
                <a:ea typeface="Arial Unicode MS" pitchFamily="34" charset="-128"/>
                <a:cs typeface="Arial Unicode MS" pitchFamily="34" charset="-128"/>
              </a:rPr>
              <a:t>Rizika gali būti išorinė ir vidinė.</a:t>
            </a:r>
            <a:endParaRPr lang="en-US" sz="2000" smtClean="0">
              <a:latin typeface="Arial"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Date Placeholder 3"/>
          <p:cNvSpPr txBox="1">
            <a:spLocks noGrp="1"/>
          </p:cNvSpPr>
          <p:nvPr/>
        </p:nvSpPr>
        <p:spPr bwMode="auto">
          <a:xfrm>
            <a:off x="990600" y="6475413"/>
            <a:ext cx="1905000" cy="381000"/>
          </a:xfrm>
          <a:prstGeom prst="rect">
            <a:avLst/>
          </a:prstGeom>
          <a:noFill/>
          <a:ln w="9525">
            <a:noFill/>
            <a:miter lim="800000"/>
            <a:headEnd/>
            <a:tailEnd/>
          </a:ln>
        </p:spPr>
        <p:txBody>
          <a:bodyPr wrap="none" lIns="92075" tIns="46038" rIns="92075" bIns="46038" anchor="ctr"/>
          <a:lstStyle/>
          <a:p>
            <a:pPr eaLnBrk="0" hangingPunct="0"/>
            <a:fld id="{1E7A8975-9503-4179-932F-99BF9749720C}" type="datetime1">
              <a:rPr lang="lt-LT" sz="1400"/>
              <a:pPr eaLnBrk="0" hangingPunct="0"/>
              <a:t>2011.09.27</a:t>
            </a:fld>
            <a:endParaRPr lang="en-US" sz="1400"/>
          </a:p>
        </p:txBody>
      </p:sp>
      <p:sp>
        <p:nvSpPr>
          <p:cNvPr id="71682" name="Rectangle 2"/>
          <p:cNvSpPr>
            <a:spLocks noGrp="1" noChangeArrowheads="1"/>
          </p:cNvSpPr>
          <p:nvPr>
            <p:ph type="title" idx="4294967295"/>
          </p:nvPr>
        </p:nvSpPr>
        <p:spPr/>
        <p:txBody>
          <a:bodyPr lIns="92075" tIns="46038" rIns="92075" bIns="46038" anchor="ctr"/>
          <a:lstStyle/>
          <a:p>
            <a:pPr eaLnBrk="1" hangingPunct="1"/>
            <a:r>
              <a:rPr lang="lt-LT" sz="3600" smtClean="0">
                <a:effectLst>
                  <a:outerShdw blurRad="38100" dist="38100" dir="2700000" algn="tl">
                    <a:srgbClr val="C0C0C0"/>
                  </a:outerShdw>
                </a:effectLst>
                <a:latin typeface="Arial" charset="0"/>
              </a:rPr>
              <a:t>Projekto rizikos valdymas</a:t>
            </a:r>
            <a:endParaRPr lang="en-US" sz="3600" smtClean="0">
              <a:effectLst>
                <a:outerShdw blurRad="38100" dist="38100" dir="2700000" algn="tl">
                  <a:srgbClr val="C0C0C0"/>
                </a:outerShdw>
              </a:effectLst>
              <a:latin typeface="Arial" charset="0"/>
            </a:endParaRPr>
          </a:p>
        </p:txBody>
      </p:sp>
      <p:sp>
        <p:nvSpPr>
          <p:cNvPr id="54275" name="Rectangle 3"/>
          <p:cNvSpPr>
            <a:spLocks noGrp="1" noChangeArrowheads="1"/>
          </p:cNvSpPr>
          <p:nvPr>
            <p:ph type="body" idx="4294967295"/>
          </p:nvPr>
        </p:nvSpPr>
        <p:spPr>
          <a:xfrm>
            <a:off x="1116013" y="2060575"/>
            <a:ext cx="7772400" cy="4114800"/>
          </a:xfrm>
        </p:spPr>
        <p:txBody>
          <a:bodyPr lIns="92075" tIns="46038" rIns="92075" bIns="46038"/>
          <a:lstStyle/>
          <a:p>
            <a:pPr>
              <a:lnSpc>
                <a:spcPct val="80000"/>
              </a:lnSpc>
              <a:buFont typeface="Wingdings" pitchFamily="2" charset="2"/>
              <a:buNone/>
            </a:pPr>
            <a:r>
              <a:rPr lang="lt-LT" sz="2000" smtClean="0">
                <a:latin typeface="Arial Unicode MS" pitchFamily="34" charset="-128"/>
                <a:ea typeface="Arial Unicode MS" pitchFamily="34" charset="-128"/>
                <a:cs typeface="Arial Unicode MS" pitchFamily="34" charset="-128"/>
              </a:rPr>
              <a:t>Rizikos valdymo proces</a:t>
            </a:r>
            <a:r>
              <a:rPr lang="lt-LT" sz="2000" smtClean="0">
                <a:latin typeface="Arial" charset="0"/>
                <a:ea typeface="Arial Unicode MS" pitchFamily="34" charset="-128"/>
                <a:cs typeface="Arial Unicode MS" pitchFamily="34" charset="-128"/>
              </a:rPr>
              <a:t>ą</a:t>
            </a:r>
            <a:r>
              <a:rPr lang="lt-LT" sz="2000" smtClean="0">
                <a:latin typeface="Arial Unicode MS" pitchFamily="34" charset="-128"/>
                <a:ea typeface="Arial Unicode MS" pitchFamily="34" charset="-128"/>
                <a:cs typeface="Arial Unicode MS" pitchFamily="34" charset="-128"/>
              </a:rPr>
              <a:t>, kuriuo bandome atpa</a:t>
            </a:r>
            <a:r>
              <a:rPr lang="lt-LT" sz="2000" smtClean="0">
                <a:latin typeface="Arial" charset="0"/>
                <a:ea typeface="Arial Unicode MS" pitchFamily="34" charset="-128"/>
                <a:cs typeface="Arial Unicode MS" pitchFamily="34" charset="-128"/>
              </a:rPr>
              <a:t>ž</a:t>
            </a:r>
            <a:r>
              <a:rPr lang="lt-LT" sz="2000" smtClean="0">
                <a:latin typeface="Arial Unicode MS" pitchFamily="34" charset="-128"/>
                <a:ea typeface="Arial Unicode MS" pitchFamily="34" charset="-128"/>
                <a:cs typeface="Arial Unicode MS" pitchFamily="34" charset="-128"/>
              </a:rPr>
              <a:t>inti ir suma</a:t>
            </a:r>
            <a:r>
              <a:rPr lang="lt-LT" sz="2000" smtClean="0">
                <a:latin typeface="Arial" charset="0"/>
                <a:ea typeface="Arial Unicode MS" pitchFamily="34" charset="-128"/>
                <a:cs typeface="Arial Unicode MS" pitchFamily="34" charset="-128"/>
              </a:rPr>
              <a:t>ž</a:t>
            </a:r>
            <a:r>
              <a:rPr lang="lt-LT" sz="2000" smtClean="0">
                <a:latin typeface="Arial Unicode MS" pitchFamily="34" charset="-128"/>
                <a:ea typeface="Arial Unicode MS" pitchFamily="34" charset="-128"/>
                <a:cs typeface="Arial Unicode MS" pitchFamily="34" charset="-128"/>
              </a:rPr>
              <a:t>inti rizik</a:t>
            </a:r>
            <a:r>
              <a:rPr lang="lt-LT" sz="2000" smtClean="0">
                <a:latin typeface="Arial" charset="0"/>
                <a:ea typeface="Arial Unicode MS" pitchFamily="34" charset="-128"/>
                <a:cs typeface="Arial Unicode MS" pitchFamily="34" charset="-128"/>
              </a:rPr>
              <a:t>ą </a:t>
            </a:r>
            <a:r>
              <a:rPr lang="lt-LT" sz="2000" smtClean="0">
                <a:latin typeface="Arial Unicode MS" pitchFamily="34" charset="-128"/>
                <a:ea typeface="Arial Unicode MS" pitchFamily="34" charset="-128"/>
                <a:cs typeface="Arial Unicode MS" pitchFamily="34" charset="-128"/>
              </a:rPr>
              <a:t>sukelian</a:t>
            </a:r>
            <a:r>
              <a:rPr lang="lt-LT" sz="2000" smtClean="0">
                <a:latin typeface="Arial" charset="0"/>
                <a:ea typeface="Arial Unicode MS" pitchFamily="34" charset="-128"/>
                <a:cs typeface="Arial Unicode MS" pitchFamily="34" charset="-128"/>
              </a:rPr>
              <a:t>č</a:t>
            </a:r>
            <a:r>
              <a:rPr lang="lt-LT" sz="2000" smtClean="0">
                <a:latin typeface="Arial Unicode MS" pitchFamily="34" charset="-128"/>
                <a:ea typeface="Arial Unicode MS" pitchFamily="34" charset="-128"/>
                <a:cs typeface="Arial Unicode MS" pitchFamily="34" charset="-128"/>
              </a:rPr>
              <a:t>ius veiksnius projekto gyvavimo ciklo metu, sudaro:</a:t>
            </a:r>
          </a:p>
          <a:p>
            <a:pPr>
              <a:lnSpc>
                <a:spcPct val="80000"/>
              </a:lnSpc>
              <a:buFont typeface="Wingdings" pitchFamily="2" charset="2"/>
              <a:buNone/>
            </a:pPr>
            <a:r>
              <a:rPr lang="lt-LT" sz="2000" smtClean="0">
                <a:latin typeface="Arial Unicode MS" pitchFamily="34" charset="-128"/>
                <a:ea typeface="Arial Unicode MS" pitchFamily="34" charset="-128"/>
                <a:cs typeface="Arial Unicode MS" pitchFamily="34" charset="-128"/>
              </a:rPr>
              <a:t>• </a:t>
            </a:r>
            <a:r>
              <a:rPr lang="lt-LT" sz="2000" i="1" smtClean="0">
                <a:latin typeface="Arial Unicode MS" pitchFamily="34" charset="-128"/>
                <a:ea typeface="Arial Unicode MS" pitchFamily="34" charset="-128"/>
                <a:cs typeface="Arial Unicode MS" pitchFamily="34" charset="-128"/>
              </a:rPr>
              <a:t>rizikos identifikavimas </a:t>
            </a:r>
            <a:r>
              <a:rPr lang="lt-LT" sz="2000" smtClean="0">
                <a:latin typeface="Arial Unicode MS" pitchFamily="34" charset="-128"/>
                <a:ea typeface="Arial Unicode MS" pitchFamily="34" charset="-128"/>
                <a:cs typeface="Arial Unicode MS" pitchFamily="34" charset="-128"/>
              </a:rPr>
              <a:t>– padeda nustatyti ir apib</a:t>
            </a:r>
            <a:r>
              <a:rPr lang="lt-LT" sz="2000" smtClean="0">
                <a:latin typeface="Arial" charset="0"/>
                <a:ea typeface="Arial Unicode MS" pitchFamily="34" charset="-128"/>
                <a:cs typeface="Arial Unicode MS" pitchFamily="34" charset="-128"/>
              </a:rPr>
              <a:t>ū</a:t>
            </a:r>
            <a:r>
              <a:rPr lang="lt-LT" sz="2000" smtClean="0">
                <a:latin typeface="Arial Unicode MS" pitchFamily="34" charset="-128"/>
                <a:ea typeface="Arial Unicode MS" pitchFamily="34" charset="-128"/>
                <a:cs typeface="Arial Unicode MS" pitchFamily="34" charset="-128"/>
              </a:rPr>
              <a:t>dinti rizikos r</a:t>
            </a:r>
            <a:r>
              <a:rPr lang="lt-LT" sz="2000" smtClean="0">
                <a:latin typeface="Arial" charset="0"/>
                <a:ea typeface="Arial Unicode MS" pitchFamily="34" charset="-128"/>
                <a:cs typeface="Arial Unicode MS" pitchFamily="34" charset="-128"/>
              </a:rPr>
              <a:t>ūš</a:t>
            </a:r>
            <a:r>
              <a:rPr lang="lt-LT" sz="2000" smtClean="0">
                <a:latin typeface="Arial Unicode MS" pitchFamily="34" charset="-128"/>
                <a:ea typeface="Arial Unicode MS" pitchFamily="34" charset="-128"/>
                <a:cs typeface="Arial Unicode MS" pitchFamily="34" charset="-128"/>
              </a:rPr>
              <a:t>is,</a:t>
            </a:r>
            <a:r>
              <a:rPr lang="lt-LT" sz="2000" smtClean="0">
                <a:latin typeface="Arial" charset="0"/>
                <a:ea typeface="Arial Unicode MS" pitchFamily="34" charset="-128"/>
                <a:cs typeface="Arial Unicode MS" pitchFamily="34" charset="-128"/>
              </a:rPr>
              <a:t> </a:t>
            </a:r>
            <a:r>
              <a:rPr lang="lt-LT" sz="2000" smtClean="0">
                <a:latin typeface="Arial Unicode MS" pitchFamily="34" charset="-128"/>
                <a:ea typeface="Arial Unicode MS" pitchFamily="34" charset="-128"/>
                <a:cs typeface="Arial Unicode MS" pitchFamily="34" charset="-128"/>
              </a:rPr>
              <a:t>galin</a:t>
            </a:r>
            <a:r>
              <a:rPr lang="lt-LT" sz="2000" smtClean="0">
                <a:latin typeface="Arial" charset="0"/>
                <a:ea typeface="Arial Unicode MS" pitchFamily="34" charset="-128"/>
                <a:cs typeface="Arial Unicode MS" pitchFamily="34" charset="-128"/>
              </a:rPr>
              <a:t>č</a:t>
            </a:r>
            <a:r>
              <a:rPr lang="lt-LT" sz="2000" smtClean="0">
                <a:latin typeface="Arial Unicode MS" pitchFamily="34" charset="-128"/>
                <a:ea typeface="Arial Unicode MS" pitchFamily="34" charset="-128"/>
                <a:cs typeface="Arial Unicode MS" pitchFamily="34" charset="-128"/>
              </a:rPr>
              <a:t>ias pasireik</a:t>
            </a:r>
            <a:r>
              <a:rPr lang="lt-LT" sz="2000" smtClean="0">
                <a:latin typeface="Arial" charset="0"/>
                <a:ea typeface="Arial Unicode MS" pitchFamily="34" charset="-128"/>
                <a:cs typeface="Arial Unicode MS" pitchFamily="34" charset="-128"/>
              </a:rPr>
              <a:t>š</a:t>
            </a:r>
            <a:r>
              <a:rPr lang="lt-LT" sz="2000" smtClean="0">
                <a:latin typeface="Arial Unicode MS" pitchFamily="34" charset="-128"/>
                <a:ea typeface="Arial Unicode MS" pitchFamily="34" charset="-128"/>
                <a:cs typeface="Arial Unicode MS" pitchFamily="34" charset="-128"/>
              </a:rPr>
              <a:t>ti </a:t>
            </a:r>
            <a:r>
              <a:rPr lang="lt-LT" sz="2000" smtClean="0">
                <a:latin typeface="Arial" charset="0"/>
                <a:ea typeface="Arial Unicode MS" pitchFamily="34" charset="-128"/>
                <a:cs typeface="Arial Unicode MS" pitchFamily="34" charset="-128"/>
              </a:rPr>
              <a:t>į</a:t>
            </a:r>
            <a:r>
              <a:rPr lang="lt-LT" sz="2000" smtClean="0">
                <a:latin typeface="Arial Unicode MS" pitchFamily="34" charset="-128"/>
                <a:ea typeface="Arial Unicode MS" pitchFamily="34" charset="-128"/>
                <a:cs typeface="Arial Unicode MS" pitchFamily="34" charset="-128"/>
              </a:rPr>
              <a:t>gyvendinant projekt</a:t>
            </a:r>
            <a:r>
              <a:rPr lang="lt-LT" sz="2000" smtClean="0">
                <a:latin typeface="Arial" charset="0"/>
                <a:ea typeface="Arial Unicode MS" pitchFamily="34" charset="-128"/>
                <a:cs typeface="Arial Unicode MS" pitchFamily="34" charset="-128"/>
              </a:rPr>
              <a:t>ą</a:t>
            </a:r>
            <a:r>
              <a:rPr lang="lt-LT" sz="2000" smtClean="0">
                <a:latin typeface="Arial Unicode MS" pitchFamily="34" charset="-128"/>
                <a:ea typeface="Arial Unicode MS" pitchFamily="34" charset="-128"/>
                <a:cs typeface="Arial Unicode MS" pitchFamily="34" charset="-128"/>
              </a:rPr>
              <a:t>;</a:t>
            </a:r>
          </a:p>
          <a:p>
            <a:pPr>
              <a:lnSpc>
                <a:spcPct val="80000"/>
              </a:lnSpc>
              <a:buFont typeface="Wingdings" pitchFamily="2" charset="2"/>
              <a:buNone/>
            </a:pPr>
            <a:r>
              <a:rPr lang="lt-LT" sz="2000" smtClean="0">
                <a:latin typeface="Arial Unicode MS" pitchFamily="34" charset="-128"/>
                <a:ea typeface="Arial Unicode MS" pitchFamily="34" charset="-128"/>
                <a:cs typeface="Arial Unicode MS" pitchFamily="34" charset="-128"/>
              </a:rPr>
              <a:t>• </a:t>
            </a:r>
            <a:r>
              <a:rPr lang="lt-LT" sz="2000" i="1" smtClean="0">
                <a:latin typeface="Arial Unicode MS" pitchFamily="34" charset="-128"/>
                <a:ea typeface="Arial Unicode MS" pitchFamily="34" charset="-128"/>
                <a:cs typeface="Arial Unicode MS" pitchFamily="34" charset="-128"/>
              </a:rPr>
              <a:t>rizikos analiz</a:t>
            </a:r>
            <a:r>
              <a:rPr lang="lt-LT" sz="2000" i="1" smtClean="0">
                <a:latin typeface="Arial" charset="0"/>
                <a:ea typeface="Arial Unicode MS" pitchFamily="34" charset="-128"/>
                <a:cs typeface="Arial Unicode MS" pitchFamily="34" charset="-128"/>
              </a:rPr>
              <a:t>ė</a:t>
            </a:r>
            <a:r>
              <a:rPr lang="lt-LT" sz="2000" i="1" smtClean="0">
                <a:latin typeface="Arial Unicode MS" pitchFamily="34" charset="-128"/>
                <a:ea typeface="Arial Unicode MS" pitchFamily="34" charset="-128"/>
                <a:cs typeface="Arial Unicode MS" pitchFamily="34" charset="-128"/>
              </a:rPr>
              <a:t> </a:t>
            </a:r>
            <a:r>
              <a:rPr lang="lt-LT" sz="2000" smtClean="0">
                <a:latin typeface="Arial Unicode MS" pitchFamily="34" charset="-128"/>
                <a:ea typeface="Arial Unicode MS" pitchFamily="34" charset="-128"/>
                <a:cs typeface="Arial Unicode MS" pitchFamily="34" charset="-128"/>
              </a:rPr>
              <a:t>– kokybi</a:t>
            </a:r>
            <a:r>
              <a:rPr lang="lt-LT" sz="2000" smtClean="0">
                <a:latin typeface="Arial" charset="0"/>
                <a:ea typeface="Arial Unicode MS" pitchFamily="34" charset="-128"/>
                <a:cs typeface="Arial Unicode MS" pitchFamily="34" charset="-128"/>
              </a:rPr>
              <a:t>š</a:t>
            </a:r>
            <a:r>
              <a:rPr lang="lt-LT" sz="2000" smtClean="0">
                <a:latin typeface="Arial Unicode MS" pitchFamily="34" charset="-128"/>
                <a:ea typeface="Arial Unicode MS" pitchFamily="34" charset="-128"/>
                <a:cs typeface="Arial Unicode MS" pitchFamily="34" charset="-128"/>
              </a:rPr>
              <a:t>kai ir kiekybi</a:t>
            </a:r>
            <a:r>
              <a:rPr lang="lt-LT" sz="2000" smtClean="0">
                <a:latin typeface="Arial" charset="0"/>
                <a:ea typeface="Arial Unicode MS" pitchFamily="34" charset="-128"/>
                <a:cs typeface="Arial Unicode MS" pitchFamily="34" charset="-128"/>
              </a:rPr>
              <a:t>š</a:t>
            </a:r>
            <a:r>
              <a:rPr lang="lt-LT" sz="2000" smtClean="0">
                <a:latin typeface="Arial Unicode MS" pitchFamily="34" charset="-128"/>
                <a:ea typeface="Arial Unicode MS" pitchFamily="34" charset="-128"/>
                <a:cs typeface="Arial Unicode MS" pitchFamily="34" charset="-128"/>
              </a:rPr>
              <a:t>kai </a:t>
            </a:r>
            <a:r>
              <a:rPr lang="lt-LT" sz="2000" smtClean="0">
                <a:latin typeface="Arial" charset="0"/>
                <a:ea typeface="Arial Unicode MS" pitchFamily="34" charset="-128"/>
                <a:cs typeface="Arial Unicode MS" pitchFamily="34" charset="-128"/>
              </a:rPr>
              <a:t>į</a:t>
            </a:r>
            <a:r>
              <a:rPr lang="lt-LT" sz="2000" smtClean="0">
                <a:latin typeface="Arial Unicode MS" pitchFamily="34" charset="-128"/>
                <a:ea typeface="Arial Unicode MS" pitchFamily="34" charset="-128"/>
                <a:cs typeface="Arial Unicode MS" pitchFamily="34" charset="-128"/>
              </a:rPr>
              <a:t>vertinamas galimas</a:t>
            </a:r>
          </a:p>
          <a:p>
            <a:pPr>
              <a:lnSpc>
                <a:spcPct val="80000"/>
              </a:lnSpc>
              <a:buFont typeface="Wingdings" pitchFamily="2" charset="2"/>
              <a:buNone/>
            </a:pPr>
            <a:r>
              <a:rPr lang="lt-LT" sz="2000" smtClean="0">
                <a:latin typeface="Arial Unicode MS" pitchFamily="34" charset="-128"/>
                <a:ea typeface="Arial Unicode MS" pitchFamily="34" charset="-128"/>
                <a:cs typeface="Arial Unicode MS" pitchFamily="34" charset="-128"/>
              </a:rPr>
              <a:t>atsiradusios rizikos poveikis projektui;</a:t>
            </a:r>
          </a:p>
          <a:p>
            <a:pPr>
              <a:lnSpc>
                <a:spcPct val="80000"/>
              </a:lnSpc>
              <a:buFont typeface="Wingdings" pitchFamily="2" charset="2"/>
              <a:buNone/>
            </a:pPr>
            <a:r>
              <a:rPr lang="lt-LT" sz="2000" smtClean="0">
                <a:latin typeface="Arial Unicode MS" pitchFamily="34" charset="-128"/>
                <a:ea typeface="Arial Unicode MS" pitchFamily="34" charset="-128"/>
                <a:cs typeface="Arial Unicode MS" pitchFamily="34" charset="-128"/>
              </a:rPr>
              <a:t>• </a:t>
            </a:r>
            <a:r>
              <a:rPr lang="lt-LT" sz="2000" i="1" smtClean="0">
                <a:latin typeface="Arial Unicode MS" pitchFamily="34" charset="-128"/>
                <a:ea typeface="Arial Unicode MS" pitchFamily="34" charset="-128"/>
                <a:cs typeface="Arial Unicode MS" pitchFamily="34" charset="-128"/>
              </a:rPr>
              <a:t>atsakom</a:t>
            </a:r>
            <a:r>
              <a:rPr lang="lt-LT" sz="2000" i="1" smtClean="0">
                <a:latin typeface="Arial" charset="0"/>
                <a:ea typeface="Arial Unicode MS" pitchFamily="34" charset="-128"/>
                <a:cs typeface="Arial Unicode MS" pitchFamily="34" charset="-128"/>
              </a:rPr>
              <a:t>ų</a:t>
            </a:r>
            <a:r>
              <a:rPr lang="lt-LT" sz="2000" i="1" smtClean="0">
                <a:latin typeface="Arial Unicode MS" pitchFamily="34" charset="-128"/>
                <a:ea typeface="Arial Unicode MS" pitchFamily="34" charset="-128"/>
                <a:cs typeface="Arial Unicode MS" pitchFamily="34" charset="-128"/>
              </a:rPr>
              <a:t>j</a:t>
            </a:r>
            <a:r>
              <a:rPr lang="lt-LT" sz="2000" i="1" smtClean="0">
                <a:latin typeface="Arial" charset="0"/>
                <a:ea typeface="Arial Unicode MS" pitchFamily="34" charset="-128"/>
                <a:cs typeface="Arial Unicode MS" pitchFamily="34" charset="-128"/>
              </a:rPr>
              <a:t>ų</a:t>
            </a:r>
            <a:r>
              <a:rPr lang="lt-LT" sz="2000" i="1" smtClean="0">
                <a:latin typeface="Arial Unicode MS" pitchFamily="34" charset="-128"/>
                <a:ea typeface="Arial Unicode MS" pitchFamily="34" charset="-128"/>
                <a:cs typeface="Arial Unicode MS" pitchFamily="34" charset="-128"/>
              </a:rPr>
              <a:t> veiksni</a:t>
            </a:r>
            <a:r>
              <a:rPr lang="lt-LT" sz="2000" i="1" smtClean="0">
                <a:latin typeface="Arial" charset="0"/>
                <a:ea typeface="Arial Unicode MS" pitchFamily="34" charset="-128"/>
                <a:cs typeface="Arial Unicode MS" pitchFamily="34" charset="-128"/>
              </a:rPr>
              <a:t>ų</a:t>
            </a:r>
            <a:r>
              <a:rPr lang="lt-LT" sz="2000" i="1" smtClean="0">
                <a:latin typeface="Arial Unicode MS" pitchFamily="34" charset="-128"/>
                <a:ea typeface="Arial Unicode MS" pitchFamily="34" charset="-128"/>
                <a:cs typeface="Arial Unicode MS" pitchFamily="34" charset="-128"/>
              </a:rPr>
              <a:t> parinkimas </a:t>
            </a:r>
            <a:r>
              <a:rPr lang="lt-LT" sz="2000" smtClean="0">
                <a:latin typeface="Arial Unicode MS" pitchFamily="34" charset="-128"/>
                <a:ea typeface="Arial Unicode MS" pitchFamily="34" charset="-128"/>
                <a:cs typeface="Arial Unicode MS" pitchFamily="34" charset="-128"/>
              </a:rPr>
              <a:t>– sudaromas atsakom</a:t>
            </a:r>
            <a:r>
              <a:rPr lang="lt-LT" sz="2000" smtClean="0">
                <a:latin typeface="Arial" charset="0"/>
                <a:ea typeface="Arial Unicode MS" pitchFamily="34" charset="-128"/>
                <a:cs typeface="Arial Unicode MS" pitchFamily="34" charset="-128"/>
              </a:rPr>
              <a:t>ų</a:t>
            </a:r>
            <a:r>
              <a:rPr lang="lt-LT" sz="2000" smtClean="0">
                <a:latin typeface="Arial Unicode MS" pitchFamily="34" charset="-128"/>
                <a:ea typeface="Arial Unicode MS" pitchFamily="34" charset="-128"/>
                <a:cs typeface="Arial Unicode MS" pitchFamily="34" charset="-128"/>
              </a:rPr>
              <a:t>j</a:t>
            </a:r>
            <a:r>
              <a:rPr lang="lt-LT" sz="2000" smtClean="0">
                <a:latin typeface="Arial" charset="0"/>
                <a:ea typeface="Arial Unicode MS" pitchFamily="34" charset="-128"/>
                <a:cs typeface="Arial Unicode MS" pitchFamily="34" charset="-128"/>
              </a:rPr>
              <a:t>ų </a:t>
            </a:r>
            <a:r>
              <a:rPr lang="lt-LT" sz="2000" smtClean="0">
                <a:latin typeface="Arial Unicode MS" pitchFamily="34" charset="-128"/>
                <a:ea typeface="Arial Unicode MS" pitchFamily="34" charset="-128"/>
                <a:cs typeface="Arial Unicode MS" pitchFamily="34" charset="-128"/>
              </a:rPr>
              <a:t>veiksm</a:t>
            </a:r>
            <a:r>
              <a:rPr lang="lt-LT" sz="2000" smtClean="0">
                <a:latin typeface="Arial" charset="0"/>
                <a:ea typeface="Arial Unicode MS" pitchFamily="34" charset="-128"/>
                <a:cs typeface="Arial Unicode MS" pitchFamily="34" charset="-128"/>
              </a:rPr>
              <a:t>ų</a:t>
            </a:r>
            <a:r>
              <a:rPr lang="lt-LT" sz="2000" smtClean="0">
                <a:latin typeface="Arial Unicode MS" pitchFamily="34" charset="-128"/>
                <a:ea typeface="Arial Unicode MS" pitchFamily="34" charset="-128"/>
                <a:cs typeface="Arial Unicode MS" pitchFamily="34" charset="-128"/>
              </a:rPr>
              <a:t>,</a:t>
            </a:r>
            <a:r>
              <a:rPr lang="lt-LT" sz="2000" smtClean="0">
                <a:latin typeface="Arial" charset="0"/>
                <a:ea typeface="Arial Unicode MS" pitchFamily="34" charset="-128"/>
                <a:cs typeface="Arial Unicode MS" pitchFamily="34" charset="-128"/>
              </a:rPr>
              <a:t> </a:t>
            </a:r>
            <a:r>
              <a:rPr lang="lt-LT" sz="2000" smtClean="0">
                <a:latin typeface="Arial Unicode MS" pitchFamily="34" charset="-128"/>
                <a:ea typeface="Arial Unicode MS" pitchFamily="34" charset="-128"/>
                <a:cs typeface="Arial Unicode MS" pitchFamily="34" charset="-128"/>
              </a:rPr>
              <a:t>kurie suma</a:t>
            </a:r>
            <a:r>
              <a:rPr lang="lt-LT" sz="2000" smtClean="0">
                <a:latin typeface="Arial" charset="0"/>
                <a:ea typeface="Arial Unicode MS" pitchFamily="34" charset="-128"/>
                <a:cs typeface="Arial Unicode MS" pitchFamily="34" charset="-128"/>
              </a:rPr>
              <a:t>ž</a:t>
            </a:r>
            <a:r>
              <a:rPr lang="lt-LT" sz="2000" smtClean="0">
                <a:latin typeface="Arial Unicode MS" pitchFamily="34" charset="-128"/>
                <a:ea typeface="Arial Unicode MS" pitchFamily="34" charset="-128"/>
                <a:cs typeface="Arial Unicode MS" pitchFamily="34" charset="-128"/>
              </a:rPr>
              <a:t>int</a:t>
            </a:r>
            <a:r>
              <a:rPr lang="lt-LT" sz="2000" smtClean="0">
                <a:latin typeface="Arial" charset="0"/>
                <a:ea typeface="Arial Unicode MS" pitchFamily="34" charset="-128"/>
                <a:cs typeface="Arial Unicode MS" pitchFamily="34" charset="-128"/>
              </a:rPr>
              <a:t>ų</a:t>
            </a:r>
            <a:r>
              <a:rPr lang="lt-LT" sz="2000" smtClean="0">
                <a:latin typeface="Arial Unicode MS" pitchFamily="34" charset="-128"/>
                <a:ea typeface="Arial Unicode MS" pitchFamily="34" charset="-128"/>
                <a:cs typeface="Arial Unicode MS" pitchFamily="34" charset="-128"/>
              </a:rPr>
              <a:t> rizikos faktori</a:t>
            </a:r>
            <a:r>
              <a:rPr lang="lt-LT" sz="2000" smtClean="0">
                <a:latin typeface="Arial" charset="0"/>
                <a:ea typeface="Arial Unicode MS" pitchFamily="34" charset="-128"/>
                <a:cs typeface="Arial Unicode MS" pitchFamily="34" charset="-128"/>
              </a:rPr>
              <a:t>ų</a:t>
            </a:r>
            <a:r>
              <a:rPr lang="lt-LT" sz="2000" smtClean="0">
                <a:latin typeface="Arial Unicode MS" pitchFamily="34" charset="-128"/>
                <a:ea typeface="Arial Unicode MS" pitchFamily="34" charset="-128"/>
                <a:cs typeface="Arial Unicode MS" pitchFamily="34" charset="-128"/>
              </a:rPr>
              <a:t> poveik</a:t>
            </a:r>
            <a:r>
              <a:rPr lang="lt-LT" sz="2000" smtClean="0">
                <a:latin typeface="Arial" charset="0"/>
                <a:ea typeface="Arial Unicode MS" pitchFamily="34" charset="-128"/>
                <a:cs typeface="Arial Unicode MS" pitchFamily="34" charset="-128"/>
              </a:rPr>
              <a:t>į</a:t>
            </a:r>
            <a:r>
              <a:rPr lang="lt-LT" sz="2000" smtClean="0">
                <a:latin typeface="Arial Unicode MS" pitchFamily="34" charset="-128"/>
                <a:ea typeface="Arial Unicode MS" pitchFamily="34" charset="-128"/>
                <a:cs typeface="Arial Unicode MS" pitchFamily="34" charset="-128"/>
              </a:rPr>
              <a:t> projektui, i</a:t>
            </a:r>
            <a:r>
              <a:rPr lang="lt-LT" sz="2000" smtClean="0">
                <a:latin typeface="Arial" charset="0"/>
                <a:ea typeface="Arial Unicode MS" pitchFamily="34" charset="-128"/>
                <a:cs typeface="Arial Unicode MS" pitchFamily="34" charset="-128"/>
              </a:rPr>
              <a:t>š</a:t>
            </a:r>
            <a:r>
              <a:rPr lang="lt-LT" sz="2000" smtClean="0">
                <a:latin typeface="Arial Unicode MS" pitchFamily="34" charset="-128"/>
                <a:ea typeface="Arial Unicode MS" pitchFamily="34" charset="-128"/>
                <a:cs typeface="Arial Unicode MS" pitchFamily="34" charset="-128"/>
              </a:rPr>
              <a:t>samus planas;</a:t>
            </a:r>
            <a:endParaRPr lang="lt-LT" sz="2000" smtClean="0">
              <a:latin typeface="Arial" charset="0"/>
              <a:ea typeface="Arial Unicode MS" pitchFamily="34" charset="-128"/>
              <a:cs typeface="Arial Unicode MS" pitchFamily="34" charset="-128"/>
            </a:endParaRPr>
          </a:p>
          <a:p>
            <a:pPr>
              <a:lnSpc>
                <a:spcPct val="80000"/>
              </a:lnSpc>
              <a:buFont typeface="Wingdings" pitchFamily="2" charset="2"/>
              <a:buNone/>
            </a:pPr>
            <a:r>
              <a:rPr lang="lt-LT" sz="2000" smtClean="0">
                <a:latin typeface="Arial Unicode MS" pitchFamily="34" charset="-128"/>
                <a:ea typeface="Arial Unicode MS" pitchFamily="34" charset="-128"/>
                <a:cs typeface="Arial Unicode MS" pitchFamily="34" charset="-128"/>
              </a:rPr>
              <a:t>• </a:t>
            </a:r>
            <a:r>
              <a:rPr lang="lt-LT" sz="2000" i="1" smtClean="0">
                <a:latin typeface="Arial Unicode MS" pitchFamily="34" charset="-128"/>
                <a:ea typeface="Arial Unicode MS" pitchFamily="34" charset="-128"/>
                <a:cs typeface="Arial Unicode MS" pitchFamily="34" charset="-128"/>
              </a:rPr>
              <a:t>kontrol</a:t>
            </a:r>
            <a:r>
              <a:rPr lang="lt-LT" sz="2000" i="1" smtClean="0">
                <a:latin typeface="Arial" charset="0"/>
                <a:ea typeface="Arial Unicode MS" pitchFamily="34" charset="-128"/>
                <a:cs typeface="Arial Unicode MS" pitchFamily="34" charset="-128"/>
              </a:rPr>
              <a:t>ė</a:t>
            </a:r>
            <a:r>
              <a:rPr lang="lt-LT" sz="2000" i="1" smtClean="0">
                <a:latin typeface="Arial Unicode MS" pitchFamily="34" charset="-128"/>
                <a:ea typeface="Arial Unicode MS" pitchFamily="34" charset="-128"/>
                <a:cs typeface="Arial Unicode MS" pitchFamily="34" charset="-128"/>
              </a:rPr>
              <a:t> </a:t>
            </a:r>
            <a:r>
              <a:rPr lang="lt-LT" sz="2000" smtClean="0">
                <a:latin typeface="Arial Unicode MS" pitchFamily="34" charset="-128"/>
                <a:ea typeface="Arial Unicode MS" pitchFamily="34" charset="-128"/>
                <a:cs typeface="Arial Unicode MS" pitchFamily="34" charset="-128"/>
              </a:rPr>
              <a:t>– atsakom</a:t>
            </a:r>
            <a:r>
              <a:rPr lang="lt-LT" sz="2000" smtClean="0">
                <a:latin typeface="Arial" charset="0"/>
                <a:ea typeface="Arial Unicode MS" pitchFamily="34" charset="-128"/>
                <a:cs typeface="Arial Unicode MS" pitchFamily="34" charset="-128"/>
              </a:rPr>
              <a:t>ų</a:t>
            </a:r>
            <a:r>
              <a:rPr lang="lt-LT" sz="2000" smtClean="0">
                <a:latin typeface="Arial Unicode MS" pitchFamily="34" charset="-128"/>
                <a:ea typeface="Arial Unicode MS" pitchFamily="34" charset="-128"/>
                <a:cs typeface="Arial Unicode MS" pitchFamily="34" charset="-128"/>
              </a:rPr>
              <a:t>j</a:t>
            </a:r>
            <a:r>
              <a:rPr lang="lt-LT" sz="2000" smtClean="0">
                <a:latin typeface="Arial" charset="0"/>
                <a:ea typeface="Arial Unicode MS" pitchFamily="34" charset="-128"/>
                <a:cs typeface="Arial Unicode MS" pitchFamily="34" charset="-128"/>
              </a:rPr>
              <a:t>ų</a:t>
            </a:r>
            <a:r>
              <a:rPr lang="lt-LT" sz="2000" smtClean="0">
                <a:latin typeface="Arial Unicode MS" pitchFamily="34" charset="-128"/>
                <a:ea typeface="Arial Unicode MS" pitchFamily="34" charset="-128"/>
                <a:cs typeface="Arial Unicode MS" pitchFamily="34" charset="-128"/>
              </a:rPr>
              <a:t> veiksni</a:t>
            </a:r>
            <a:r>
              <a:rPr lang="lt-LT" sz="2000" smtClean="0">
                <a:latin typeface="Arial" charset="0"/>
                <a:ea typeface="Arial Unicode MS" pitchFamily="34" charset="-128"/>
                <a:cs typeface="Arial Unicode MS" pitchFamily="34" charset="-128"/>
              </a:rPr>
              <a:t>ų</a:t>
            </a:r>
            <a:r>
              <a:rPr lang="lt-LT" sz="2000" smtClean="0">
                <a:latin typeface="Arial Unicode MS" pitchFamily="34" charset="-128"/>
                <a:ea typeface="Arial Unicode MS" pitchFamily="34" charset="-128"/>
                <a:cs typeface="Arial Unicode MS" pitchFamily="34" charset="-128"/>
              </a:rPr>
              <a:t> kontrol</a:t>
            </a:r>
            <a:r>
              <a:rPr lang="lt-LT" sz="2000" smtClean="0">
                <a:latin typeface="Arial" charset="0"/>
                <a:ea typeface="Arial Unicode MS" pitchFamily="34" charset="-128"/>
                <a:cs typeface="Arial Unicode MS" pitchFamily="34" charset="-128"/>
              </a:rPr>
              <a:t>ė</a:t>
            </a:r>
            <a:r>
              <a:rPr lang="lt-LT" sz="2000" smtClean="0">
                <a:latin typeface="Arial Unicode MS" pitchFamily="34" charset="-128"/>
                <a:ea typeface="Arial Unicode MS" pitchFamily="34" charset="-128"/>
                <a:cs typeface="Arial Unicode MS" pitchFamily="34" charset="-128"/>
              </a:rPr>
              <a:t>s metu analizuojama, ar</a:t>
            </a:r>
          </a:p>
          <a:p>
            <a:pPr>
              <a:lnSpc>
                <a:spcPct val="80000"/>
              </a:lnSpc>
              <a:buFont typeface="Wingdings" pitchFamily="2" charset="2"/>
              <a:buNone/>
            </a:pPr>
            <a:r>
              <a:rPr lang="lt-LT" sz="2000" smtClean="0">
                <a:latin typeface="Arial Unicode MS" pitchFamily="34" charset="-128"/>
                <a:ea typeface="Arial Unicode MS" pitchFamily="34" charset="-128"/>
                <a:cs typeface="Arial Unicode MS" pitchFamily="34" charset="-128"/>
              </a:rPr>
              <a:t>plane numatyt</a:t>
            </a:r>
            <a:r>
              <a:rPr lang="lt-LT" sz="2000" smtClean="0">
                <a:latin typeface="Arial" charset="0"/>
                <a:ea typeface="Arial Unicode MS" pitchFamily="34" charset="-128"/>
                <a:cs typeface="Arial Unicode MS" pitchFamily="34" charset="-128"/>
              </a:rPr>
              <a:t>ų</a:t>
            </a:r>
            <a:r>
              <a:rPr lang="lt-LT" sz="2000" smtClean="0">
                <a:latin typeface="Arial Unicode MS" pitchFamily="34" charset="-128"/>
                <a:ea typeface="Arial Unicode MS" pitchFamily="34" charset="-128"/>
                <a:cs typeface="Arial Unicode MS" pitchFamily="34" charset="-128"/>
              </a:rPr>
              <a:t> atsakom</a:t>
            </a:r>
            <a:r>
              <a:rPr lang="lt-LT" sz="2000" smtClean="0">
                <a:latin typeface="Arial" charset="0"/>
                <a:ea typeface="Arial Unicode MS" pitchFamily="34" charset="-128"/>
                <a:cs typeface="Arial Unicode MS" pitchFamily="34" charset="-128"/>
              </a:rPr>
              <a:t>ų</a:t>
            </a:r>
            <a:r>
              <a:rPr lang="lt-LT" sz="2000" smtClean="0">
                <a:latin typeface="Arial Unicode MS" pitchFamily="34" charset="-128"/>
                <a:ea typeface="Arial Unicode MS" pitchFamily="34" charset="-128"/>
                <a:cs typeface="Arial Unicode MS" pitchFamily="34" charset="-128"/>
              </a:rPr>
              <a:t>j</a:t>
            </a:r>
            <a:r>
              <a:rPr lang="lt-LT" sz="2000" smtClean="0">
                <a:latin typeface="Arial" charset="0"/>
                <a:ea typeface="Arial Unicode MS" pitchFamily="34" charset="-128"/>
                <a:cs typeface="Arial Unicode MS" pitchFamily="34" charset="-128"/>
              </a:rPr>
              <a:t>ų</a:t>
            </a:r>
            <a:r>
              <a:rPr lang="lt-LT" sz="2000" smtClean="0">
                <a:latin typeface="Arial Unicode MS" pitchFamily="34" charset="-128"/>
                <a:ea typeface="Arial Unicode MS" pitchFamily="34" charset="-128"/>
                <a:cs typeface="Arial Unicode MS" pitchFamily="34" charset="-128"/>
              </a:rPr>
              <a:t> veiksm</a:t>
            </a:r>
            <a:r>
              <a:rPr lang="lt-LT" sz="2000" smtClean="0">
                <a:latin typeface="Arial" charset="0"/>
                <a:ea typeface="Arial Unicode MS" pitchFamily="34" charset="-128"/>
                <a:cs typeface="Arial Unicode MS" pitchFamily="34" charset="-128"/>
              </a:rPr>
              <a:t>ų</a:t>
            </a:r>
            <a:r>
              <a:rPr lang="lt-LT" sz="2000" smtClean="0">
                <a:latin typeface="Arial Unicode MS" pitchFamily="34" charset="-128"/>
                <a:ea typeface="Arial Unicode MS" pitchFamily="34" charset="-128"/>
                <a:cs typeface="Arial Unicode MS" pitchFamily="34" charset="-128"/>
              </a:rPr>
              <a:t> pakanka rizikos poveikiui pa</a:t>
            </a:r>
            <a:r>
              <a:rPr lang="lt-LT" sz="2000" smtClean="0">
                <a:latin typeface="Arial" charset="0"/>
                <a:ea typeface="Arial Unicode MS" pitchFamily="34" charset="-128"/>
                <a:cs typeface="Arial Unicode MS" pitchFamily="34" charset="-128"/>
              </a:rPr>
              <a:t>š</a:t>
            </a:r>
            <a:r>
              <a:rPr lang="lt-LT" sz="2000" smtClean="0">
                <a:latin typeface="Arial Unicode MS" pitchFamily="34" charset="-128"/>
                <a:ea typeface="Arial Unicode MS" pitchFamily="34" charset="-128"/>
                <a:cs typeface="Arial Unicode MS" pitchFamily="34" charset="-128"/>
              </a:rPr>
              <a:t>alinti</a:t>
            </a:r>
            <a:r>
              <a:rPr lang="lt-LT" sz="2000" smtClean="0">
                <a:latin typeface="Arial" charset="0"/>
                <a:ea typeface="Arial Unicode MS" pitchFamily="34" charset="-128"/>
                <a:cs typeface="Arial Unicode MS" pitchFamily="34" charset="-128"/>
              </a:rPr>
              <a:t> </a:t>
            </a:r>
            <a:r>
              <a:rPr lang="lt-LT" sz="2000" smtClean="0">
                <a:latin typeface="Arial Unicode MS" pitchFamily="34" charset="-128"/>
                <a:ea typeface="Arial Unicode MS" pitchFamily="34" charset="-128"/>
                <a:cs typeface="Arial Unicode MS" pitchFamily="34" charset="-128"/>
              </a:rPr>
              <a:t>arba jam suma</a:t>
            </a:r>
            <a:r>
              <a:rPr lang="lt-LT" sz="2000" smtClean="0">
                <a:latin typeface="Arial" charset="0"/>
                <a:ea typeface="Arial Unicode MS" pitchFamily="34" charset="-128"/>
                <a:cs typeface="Arial Unicode MS" pitchFamily="34" charset="-128"/>
              </a:rPr>
              <a:t>ž</a:t>
            </a:r>
            <a:r>
              <a:rPr lang="lt-LT" sz="2000" smtClean="0">
                <a:latin typeface="Arial Unicode MS" pitchFamily="34" charset="-128"/>
                <a:ea typeface="Arial Unicode MS" pitchFamily="34" charset="-128"/>
                <a:cs typeface="Arial Unicode MS" pitchFamily="34" charset="-128"/>
              </a:rPr>
              <a:t>inti iki minimalaus lygio.</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z="4000" smtClean="0">
                <a:effectLst>
                  <a:outerShdw blurRad="38100" dist="38100" dir="2700000" algn="tl">
                    <a:srgbClr val="C0C0C0"/>
                  </a:outerShdw>
                </a:effectLst>
                <a:latin typeface="Arial" charset="0"/>
              </a:rPr>
              <a:t>Vietos plėtros projektų ypatumai</a:t>
            </a:r>
          </a:p>
        </p:txBody>
      </p:sp>
      <p:sp>
        <p:nvSpPr>
          <p:cNvPr id="55298"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9A2EBBAA-13DB-4D4E-A24C-A05026272FFF}"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55299" name="Rectangle 3"/>
          <p:cNvSpPr>
            <a:spLocks noChangeArrowheads="1"/>
          </p:cNvSpPr>
          <p:nvPr/>
        </p:nvSpPr>
        <p:spPr bwMode="auto">
          <a:xfrm>
            <a:off x="827088" y="1916113"/>
            <a:ext cx="8137525" cy="3049587"/>
          </a:xfrm>
          <a:prstGeom prst="rect">
            <a:avLst/>
          </a:prstGeom>
          <a:noFill/>
          <a:ln w="9525">
            <a:noFill/>
            <a:miter lim="800000"/>
            <a:headEnd/>
            <a:tailEnd/>
          </a:ln>
        </p:spPr>
        <p:txBody>
          <a:bodyPr>
            <a:spAutoFit/>
          </a:bodyPr>
          <a:lstStyle/>
          <a:p>
            <a:pPr>
              <a:lnSpc>
                <a:spcPct val="90000"/>
              </a:lnSpc>
            </a:pPr>
            <a:r>
              <a:rPr lang="lt-LT" sz="2400">
                <a:latin typeface="Arial" charset="0"/>
              </a:rPr>
              <a:t>Apibrėžti teritoriškai ir dažniausiai yra orientuoti į vietos gyventojų poreikių ar vietos problemų sprendimą</a:t>
            </a:r>
            <a:r>
              <a:rPr lang="en-US" sz="2400">
                <a:latin typeface="Arial" charset="0"/>
              </a:rPr>
              <a:t>,</a:t>
            </a:r>
            <a:r>
              <a:rPr lang="lt-LT" sz="2400">
                <a:latin typeface="Arial" charset="0"/>
              </a:rPr>
              <a:t> panaudojant vietos ir pritraukiant išorinius išteklius; </a:t>
            </a:r>
          </a:p>
          <a:p>
            <a:pPr>
              <a:lnSpc>
                <a:spcPct val="90000"/>
              </a:lnSpc>
            </a:pPr>
            <a:endParaRPr lang="en-US" sz="2400">
              <a:latin typeface="Arial" charset="0"/>
            </a:endParaRPr>
          </a:p>
          <a:p>
            <a:pPr>
              <a:lnSpc>
                <a:spcPct val="90000"/>
              </a:lnSpc>
            </a:pPr>
            <a:r>
              <a:rPr lang="lt-LT" sz="2400" b="1">
                <a:latin typeface="Arial" charset="0"/>
              </a:rPr>
              <a:t>Vietos bendruomenės nuomonė ir prioritetai turi lemiamą reikšmę:</a:t>
            </a:r>
          </a:p>
          <a:p>
            <a:pPr>
              <a:lnSpc>
                <a:spcPct val="90000"/>
              </a:lnSpc>
              <a:buFont typeface="Wingdings" pitchFamily="2" charset="2"/>
              <a:buNone/>
            </a:pPr>
            <a:r>
              <a:rPr lang="en-US" sz="2400">
                <a:latin typeface="Arial" charset="0"/>
              </a:rPr>
              <a:t>- </a:t>
            </a:r>
            <a:r>
              <a:rPr lang="lt-LT" sz="2400">
                <a:latin typeface="Arial" charset="0"/>
              </a:rPr>
              <a:t>projekto tikslų suformulavimui, sėkmingam projekto įgyvendinimui, projekto dėka gautų rezultatų palaikymui ir plėtojimui.</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z="3200" smtClean="0">
                <a:effectLst>
                  <a:outerShdw blurRad="38100" dist="38100" dir="2700000" algn="tl">
                    <a:srgbClr val="C0C0C0"/>
                  </a:outerShdw>
                </a:effectLst>
                <a:latin typeface="Arial" charset="0"/>
              </a:rPr>
              <a:t>Vietos projekto sandara ir sąsajos su vietos plėtros</a:t>
            </a:r>
            <a:r>
              <a:rPr lang="en-US" sz="3200" smtClean="0">
                <a:effectLst>
                  <a:outerShdw blurRad="38100" dist="38100" dir="2700000" algn="tl">
                    <a:srgbClr val="C0C0C0"/>
                  </a:outerShdw>
                </a:effectLst>
                <a:latin typeface="Arial" charset="0"/>
              </a:rPr>
              <a:t> (vp)</a:t>
            </a:r>
            <a:r>
              <a:rPr lang="lt-LT" sz="3200" smtClean="0">
                <a:effectLst>
                  <a:outerShdw blurRad="38100" dist="38100" dir="2700000" algn="tl">
                    <a:srgbClr val="C0C0C0"/>
                  </a:outerShdw>
                </a:effectLst>
                <a:latin typeface="Arial" charset="0"/>
              </a:rPr>
              <a:t> strategija</a:t>
            </a:r>
          </a:p>
        </p:txBody>
      </p:sp>
      <p:sp>
        <p:nvSpPr>
          <p:cNvPr id="56322"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3DA130BF-8D82-4574-B784-2B70396CFE92}"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56323" name="Rectangle 27"/>
          <p:cNvSpPr>
            <a:spLocks noChangeArrowheads="1"/>
          </p:cNvSpPr>
          <p:nvPr/>
        </p:nvSpPr>
        <p:spPr bwMode="auto">
          <a:xfrm>
            <a:off x="900113" y="2349500"/>
            <a:ext cx="8135937" cy="1917700"/>
          </a:xfrm>
          <a:prstGeom prst="rect">
            <a:avLst/>
          </a:prstGeom>
          <a:noFill/>
          <a:ln w="9525">
            <a:noFill/>
            <a:miter lim="800000"/>
            <a:headEnd/>
            <a:tailEnd/>
          </a:ln>
        </p:spPr>
        <p:txBody>
          <a:bodyPr>
            <a:spAutoFit/>
          </a:bodyPr>
          <a:lstStyle/>
          <a:p>
            <a:r>
              <a:rPr lang="lt-LT" sz="2400">
                <a:latin typeface="Arial" charset="0"/>
              </a:rPr>
              <a:t>Rengiant vietos projektus pagal LEADER metodą, </a:t>
            </a:r>
            <a:r>
              <a:rPr lang="lt-LT" sz="2400" i="1">
                <a:latin typeface="Arial" charset="0"/>
              </a:rPr>
              <a:t>projekto tikslas</a:t>
            </a:r>
            <a:r>
              <a:rPr lang="lt-LT" sz="2400">
                <a:latin typeface="Arial" charset="0"/>
              </a:rPr>
              <a:t> (bendrasis) turi atitikti </a:t>
            </a:r>
            <a:r>
              <a:rPr lang="lt-LT" sz="2400" i="1">
                <a:latin typeface="Arial" charset="0"/>
              </a:rPr>
              <a:t>VVG vietos plėtros strategijos tikslus,</a:t>
            </a:r>
            <a:r>
              <a:rPr lang="lt-LT" sz="2400">
                <a:latin typeface="Arial" charset="0"/>
              </a:rPr>
              <a:t> o </a:t>
            </a:r>
            <a:r>
              <a:rPr lang="lt-LT" sz="2400" i="1">
                <a:latin typeface="Arial" charset="0"/>
              </a:rPr>
              <a:t>projekto specifiniai tikslai</a:t>
            </a:r>
            <a:r>
              <a:rPr lang="lt-LT" sz="2400">
                <a:latin typeface="Arial" charset="0"/>
              </a:rPr>
              <a:t> – </a:t>
            </a:r>
            <a:r>
              <a:rPr lang="lt-LT" sz="2400" i="1">
                <a:latin typeface="Arial" charset="0"/>
              </a:rPr>
              <a:t>vietos plėtros strategijos uždavinius, konkretizuotus esamai teritorijai ir problemai.</a:t>
            </a:r>
            <a:endParaRPr lang="en-US" sz="2400" i="1">
              <a:latin typeface="Arial"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mtClean="0">
                <a:effectLst>
                  <a:outerShdw blurRad="38100" dist="38100" dir="2700000" algn="tl">
                    <a:srgbClr val="C0C0C0"/>
                  </a:outerShdw>
                </a:effectLst>
                <a:latin typeface="Arial" charset="0"/>
              </a:rPr>
              <a:t>Vietos projektas ir vietos projekto paraiška</a:t>
            </a:r>
          </a:p>
        </p:txBody>
      </p:sp>
      <p:sp>
        <p:nvSpPr>
          <p:cNvPr id="57346"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907EFD0A-1B10-403B-962E-0127B4916A04}"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57347" name="Rectangle 3"/>
          <p:cNvSpPr>
            <a:spLocks noChangeArrowheads="1"/>
          </p:cNvSpPr>
          <p:nvPr/>
        </p:nvSpPr>
        <p:spPr bwMode="auto">
          <a:xfrm>
            <a:off x="539750" y="2060575"/>
            <a:ext cx="8135938" cy="4318000"/>
          </a:xfrm>
          <a:prstGeom prst="rect">
            <a:avLst/>
          </a:prstGeom>
          <a:noFill/>
          <a:ln w="9525">
            <a:noFill/>
            <a:miter lim="800000"/>
            <a:headEnd/>
            <a:tailEnd/>
          </a:ln>
        </p:spPr>
        <p:txBody>
          <a:bodyPr>
            <a:spAutoFit/>
          </a:bodyPr>
          <a:lstStyle/>
          <a:p>
            <a:pPr>
              <a:lnSpc>
                <a:spcPct val="90000"/>
              </a:lnSpc>
            </a:pPr>
            <a:r>
              <a:rPr lang="lt-LT" sz="2800" b="1">
                <a:latin typeface="Arial" charset="0"/>
              </a:rPr>
              <a:t>Vietos projektas </a:t>
            </a:r>
            <a:r>
              <a:rPr lang="lt-LT" sz="2800">
                <a:latin typeface="Arial" charset="0"/>
              </a:rPr>
              <a:t>– pareiškėjo vietos veiklos grupei teikiamas, strategiją atitinkantis verslo planas ir (arba) veiklos aprašas, kuriame nurodomi planuojamos veiklos tikslai, uždaviniai ir pagrindžiamos jiems įgyvendinti reikalingos išlaidos.</a:t>
            </a:r>
            <a:endParaRPr lang="lt-LT" sz="2800" b="1">
              <a:latin typeface="Arial" charset="0"/>
            </a:endParaRPr>
          </a:p>
          <a:p>
            <a:pPr>
              <a:lnSpc>
                <a:spcPct val="90000"/>
              </a:lnSpc>
            </a:pPr>
            <a:r>
              <a:rPr lang="lt-LT" sz="2800" b="1">
                <a:latin typeface="Arial" charset="0"/>
              </a:rPr>
              <a:t>Vietos projekto paraiška </a:t>
            </a:r>
            <a:r>
              <a:rPr lang="lt-LT" sz="2800">
                <a:latin typeface="Arial" charset="0"/>
              </a:rPr>
              <a:t>–</a:t>
            </a:r>
            <a:r>
              <a:rPr lang="lt-LT" sz="2800" b="1">
                <a:latin typeface="Arial" charset="0"/>
              </a:rPr>
              <a:t> </a:t>
            </a:r>
            <a:r>
              <a:rPr lang="lt-LT" sz="2800">
                <a:latin typeface="Arial" charset="0"/>
              </a:rPr>
              <a:t>vietos plėtros</a:t>
            </a:r>
            <a:r>
              <a:rPr lang="lt-LT" sz="2800" b="1">
                <a:latin typeface="Arial" charset="0"/>
              </a:rPr>
              <a:t> </a:t>
            </a:r>
            <a:r>
              <a:rPr lang="lt-LT" sz="2800">
                <a:latin typeface="Arial" charset="0"/>
              </a:rPr>
              <a:t>strategijos vykdytojo parengtas dokumentas, kurį turi užpildyti ir strategijos vykdytojui pateikti pareiškėjas, siekiantis gauti lėšų vietos projektui įgyvendinti.</a:t>
            </a:r>
            <a:endParaRPr lang="en-US" sz="2800">
              <a:latin typeface="Arial"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mtClean="0">
                <a:effectLst>
                  <a:outerShdw blurRad="38100" dist="38100" dir="2700000" algn="tl">
                    <a:srgbClr val="C0C0C0"/>
                  </a:outerShdw>
                </a:effectLst>
                <a:latin typeface="Arial" charset="0"/>
              </a:rPr>
              <a:t>Vietos projekto idėjos atsiradimo kelias</a:t>
            </a:r>
          </a:p>
        </p:txBody>
      </p:sp>
      <p:sp>
        <p:nvSpPr>
          <p:cNvPr id="58370" name="Date Placeholder 2"/>
          <p:cNvSpPr>
            <a:spLocks noGrp="1"/>
          </p:cNvSpPr>
          <p:nvPr>
            <p:ph type="dt" sz="quarter" idx="10"/>
          </p:nvPr>
        </p:nvSpPr>
        <p:spPr>
          <a:xfrm>
            <a:off x="971550" y="6477000"/>
            <a:ext cx="1905000" cy="381000"/>
          </a:xfrm>
          <a:noFill/>
        </p:spPr>
        <p:txBody>
          <a:bodyPr wrap="none" lIns="92075" tIns="46038" rIns="92075" bIns="46038" anchor="ctr"/>
          <a:lstStyle/>
          <a:p>
            <a:pPr eaLnBrk="0" hangingPunct="0"/>
            <a:fld id="{91399FB2-B853-4D48-A167-83F7ADD6DCC3}"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58371" name="Rectangle 3"/>
          <p:cNvSpPr>
            <a:spLocks noChangeArrowheads="1"/>
          </p:cNvSpPr>
          <p:nvPr/>
        </p:nvSpPr>
        <p:spPr bwMode="auto">
          <a:xfrm>
            <a:off x="539750" y="1916113"/>
            <a:ext cx="4464050" cy="3902075"/>
          </a:xfrm>
          <a:prstGeom prst="rect">
            <a:avLst/>
          </a:prstGeom>
          <a:noFill/>
          <a:ln w="9525">
            <a:noFill/>
            <a:miter lim="800000"/>
            <a:headEnd/>
            <a:tailEnd/>
          </a:ln>
        </p:spPr>
        <p:txBody>
          <a:bodyPr>
            <a:spAutoFit/>
          </a:bodyPr>
          <a:lstStyle/>
          <a:p>
            <a:pPr marL="533400" indent="-533400">
              <a:lnSpc>
                <a:spcPts val="2500"/>
              </a:lnSpc>
              <a:buFontTx/>
              <a:buAutoNum type="arabicPeriod"/>
            </a:pPr>
            <a:r>
              <a:rPr lang="lt-LT" sz="2000">
                <a:latin typeface="Arial Unicode MS" pitchFamily="34" charset="-128"/>
                <a:ea typeface="Arial Unicode MS" pitchFamily="34" charset="-128"/>
                <a:cs typeface="Arial Unicode MS" pitchFamily="34" charset="-128"/>
              </a:rPr>
              <a:t>Bendruomenėje egzistuoja problema ir mes sugalvojame, kaip ją išspręsti.</a:t>
            </a:r>
          </a:p>
          <a:p>
            <a:pPr marL="533400" indent="-533400">
              <a:lnSpc>
                <a:spcPts val="2500"/>
              </a:lnSpc>
              <a:buFontTx/>
              <a:buAutoNum type="arabicPeriod"/>
            </a:pPr>
            <a:r>
              <a:rPr lang="lt-LT" sz="2000">
                <a:latin typeface="Arial Unicode MS" pitchFamily="34" charset="-128"/>
                <a:ea typeface="Arial Unicode MS" pitchFamily="34" charset="-128"/>
                <a:cs typeface="Arial Unicode MS" pitchFamily="34" charset="-128"/>
              </a:rPr>
              <a:t>Sugalvoję problemos sprendimo būdą, ieškome programos, kuri paremtų mūsų iniciatyvą</a:t>
            </a:r>
          </a:p>
          <a:p>
            <a:pPr marL="533400" indent="-533400">
              <a:lnSpc>
                <a:spcPts val="2500"/>
              </a:lnSpc>
              <a:buFontTx/>
              <a:buAutoNum type="arabicPeriod"/>
            </a:pPr>
            <a:r>
              <a:rPr lang="lt-LT" sz="2000">
                <a:latin typeface="Arial Unicode MS" pitchFamily="34" charset="-128"/>
                <a:ea typeface="Arial Unicode MS" pitchFamily="34" charset="-128"/>
                <a:cs typeface="Arial Unicode MS" pitchFamily="34" charset="-128"/>
              </a:rPr>
              <a:t>Savo idėjomis ir savanorišku darbu bei paramos lėšomis išsprendžiame vietos problemą</a:t>
            </a:r>
          </a:p>
          <a:p>
            <a:pPr marL="533400" indent="-533400">
              <a:lnSpc>
                <a:spcPts val="2500"/>
              </a:lnSpc>
              <a:buFontTx/>
              <a:buAutoNum type="arabicPeriod"/>
            </a:pPr>
            <a:r>
              <a:rPr lang="lt-LT" sz="2000">
                <a:latin typeface="Arial Unicode MS" pitchFamily="34" charset="-128"/>
                <a:ea typeface="Arial Unicode MS" pitchFamily="34" charset="-128"/>
                <a:cs typeface="Arial Unicode MS" pitchFamily="34" charset="-128"/>
              </a:rPr>
              <a:t>Bendruomenėje susiklosto nauja situacija, kurioje nebėra anksčiau buvusios problemos.</a:t>
            </a:r>
          </a:p>
        </p:txBody>
      </p:sp>
      <p:graphicFrame>
        <p:nvGraphicFramePr>
          <p:cNvPr id="3" name="Diagrama 2"/>
          <p:cNvGraphicFramePr/>
          <p:nvPr/>
        </p:nvGraphicFramePr>
        <p:xfrm>
          <a:off x="5076825" y="1844675"/>
          <a:ext cx="3914775" cy="4392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2" name="Rectangle 4"/>
          <p:cNvSpPr>
            <a:spLocks noChangeArrowheads="1"/>
          </p:cNvSpPr>
          <p:nvPr/>
        </p:nvSpPr>
        <p:spPr bwMode="auto">
          <a:xfrm>
            <a:off x="539750" y="2708275"/>
            <a:ext cx="8281988" cy="2101850"/>
          </a:xfrm>
          <a:prstGeom prst="rect">
            <a:avLst/>
          </a:prstGeom>
          <a:noFill/>
          <a:ln w="9525">
            <a:noFill/>
            <a:miter lim="800000"/>
            <a:headEnd/>
            <a:tailEnd/>
          </a:ln>
          <a:effectLst/>
        </p:spPr>
        <p:txBody>
          <a:bodyPr>
            <a:spAutoFit/>
          </a:bodyPr>
          <a:lstStyle/>
          <a:p>
            <a:pPr algn="ctr">
              <a:defRPr/>
            </a:pPr>
            <a:r>
              <a:rPr lang="lt-LT" sz="4400">
                <a:solidFill>
                  <a:schemeClr val="tx2"/>
                </a:solidFill>
                <a:effectLst>
                  <a:outerShdw blurRad="38100" dist="38100" dir="2700000" algn="tl">
                    <a:srgbClr val="C0C0C0"/>
                  </a:outerShdw>
                </a:effectLst>
                <a:latin typeface="Tahoma" pitchFamily="34" charset="0"/>
                <a:cs typeface="Arial" pitchFamily="34" charset="0"/>
              </a:rPr>
              <a:t>LEADER TIKSLAS IR UŽDAVINIAI</a:t>
            </a:r>
          </a:p>
          <a:p>
            <a:pPr algn="ctr">
              <a:defRPr/>
            </a:pPr>
            <a:r>
              <a:rPr lang="lt-LT" sz="4400">
                <a:solidFill>
                  <a:schemeClr val="tx2"/>
                </a:solidFill>
                <a:effectLst>
                  <a:outerShdw blurRad="38100" dist="38100" dir="2700000" algn="tl">
                    <a:srgbClr val="C0C0C0"/>
                  </a:outerShdw>
                </a:effectLst>
                <a:latin typeface="Tahoma" pitchFamily="34" charset="0"/>
                <a:cs typeface="Arial" pitchFamily="34" charset="0"/>
              </a:rPr>
              <a:t> 2007-2013 METAIS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mtClean="0">
                <a:effectLst>
                  <a:outerShdw blurRad="38100" dist="38100" dir="2700000" algn="tl">
                    <a:srgbClr val="C0C0C0"/>
                  </a:outerShdw>
                </a:effectLst>
                <a:latin typeface="Arial" charset="0"/>
              </a:rPr>
              <a:t>LEADER tikslas ir uždaviniai 2007-2013 metais</a:t>
            </a:r>
          </a:p>
        </p:txBody>
      </p:sp>
      <p:sp>
        <p:nvSpPr>
          <p:cNvPr id="60418"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9BA8ECD9-70BA-4207-BA1E-EE95227D1878}"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0419" name="Rectangle 3"/>
          <p:cNvSpPr>
            <a:spLocks noChangeArrowheads="1"/>
          </p:cNvSpPr>
          <p:nvPr/>
        </p:nvSpPr>
        <p:spPr bwMode="auto">
          <a:xfrm>
            <a:off x="755650" y="2060575"/>
            <a:ext cx="8137525" cy="4035425"/>
          </a:xfrm>
          <a:prstGeom prst="rect">
            <a:avLst/>
          </a:prstGeom>
          <a:noFill/>
          <a:ln w="9525">
            <a:noFill/>
            <a:miter lim="800000"/>
            <a:headEnd/>
            <a:tailEnd/>
          </a:ln>
        </p:spPr>
        <p:txBody>
          <a:bodyPr>
            <a:spAutoFit/>
          </a:bodyPr>
          <a:lstStyle/>
          <a:p>
            <a:pPr marL="609600" indent="-609600">
              <a:lnSpc>
                <a:spcPct val="90000"/>
              </a:lnSpc>
            </a:pPr>
            <a:r>
              <a:rPr lang="lt-LT" sz="2400" b="1">
                <a:latin typeface="Arial Unicode MS" pitchFamily="34" charset="-128"/>
                <a:ea typeface="Arial Unicode MS" pitchFamily="34" charset="-128"/>
                <a:cs typeface="Arial Unicode MS" pitchFamily="34" charset="-128"/>
              </a:rPr>
              <a:t>Tikslas</a:t>
            </a:r>
            <a:r>
              <a:rPr lang="en-US" sz="2400" b="1">
                <a:latin typeface="Arial Unicode MS" pitchFamily="34" charset="-128"/>
                <a:ea typeface="Arial Unicode MS" pitchFamily="34" charset="-128"/>
                <a:cs typeface="Arial Unicode MS" pitchFamily="34" charset="-128"/>
              </a:rPr>
              <a:t> -</a:t>
            </a:r>
            <a:r>
              <a:rPr lang="en-US" sz="2400" b="1">
                <a:solidFill>
                  <a:schemeClr val="hlink"/>
                </a:solidFill>
                <a:latin typeface="Arial Unicode MS" pitchFamily="34" charset="-128"/>
                <a:ea typeface="Arial Unicode MS" pitchFamily="34" charset="-128"/>
                <a:cs typeface="Arial Unicode MS" pitchFamily="34" charset="-128"/>
              </a:rPr>
              <a:t> </a:t>
            </a:r>
            <a:r>
              <a:rPr lang="lt-LT" sz="2400">
                <a:latin typeface="Arial Unicode MS" pitchFamily="34" charset="-128"/>
                <a:ea typeface="Arial Unicode MS" pitchFamily="34" charset="-128"/>
                <a:cs typeface="Arial Unicode MS" pitchFamily="34" charset="-128"/>
              </a:rPr>
              <a:t>skatinti kaimo vietovių plėtrą vietos iniciatyvos ir partnerystės pagrindu</a:t>
            </a:r>
            <a:r>
              <a:rPr lang="en-US" sz="2400">
                <a:latin typeface="Arial Unicode MS" pitchFamily="34" charset="-128"/>
                <a:ea typeface="Arial Unicode MS" pitchFamily="34" charset="-128"/>
                <a:cs typeface="Arial Unicode MS" pitchFamily="34" charset="-128"/>
              </a:rPr>
              <a:t>.</a:t>
            </a:r>
          </a:p>
          <a:p>
            <a:pPr marL="609600" indent="-609600">
              <a:lnSpc>
                <a:spcPct val="90000"/>
              </a:lnSpc>
            </a:pPr>
            <a:endParaRPr lang="lt-LT" sz="2400">
              <a:latin typeface="Arial Unicode MS" pitchFamily="34" charset="-128"/>
              <a:ea typeface="Arial Unicode MS" pitchFamily="34" charset="-128"/>
              <a:cs typeface="Arial Unicode MS" pitchFamily="34" charset="-128"/>
            </a:endParaRPr>
          </a:p>
          <a:p>
            <a:pPr marL="609600" indent="-609600">
              <a:lnSpc>
                <a:spcPct val="90000"/>
              </a:lnSpc>
            </a:pPr>
            <a:r>
              <a:rPr lang="lt-LT" sz="2400" b="1">
                <a:latin typeface="Arial Unicode MS" pitchFamily="34" charset="-128"/>
                <a:ea typeface="Arial Unicode MS" pitchFamily="34" charset="-128"/>
                <a:cs typeface="Arial Unicode MS" pitchFamily="34" charset="-128"/>
              </a:rPr>
              <a:t>Uždaviniai:</a:t>
            </a:r>
          </a:p>
          <a:p>
            <a:pPr marL="609600" indent="-609600">
              <a:lnSpc>
                <a:spcPct val="90000"/>
              </a:lnSpc>
              <a:buFontTx/>
              <a:buAutoNum type="arabicPeriod"/>
            </a:pPr>
            <a:r>
              <a:rPr lang="lt-LT" sz="2400">
                <a:latin typeface="Arial Unicode MS" pitchFamily="34" charset="-128"/>
                <a:ea typeface="Arial Unicode MS" pitchFamily="34" charset="-128"/>
                <a:cs typeface="Arial Unicode MS" pitchFamily="34" charset="-128"/>
              </a:rPr>
              <a:t>Skatinti vietos iniciatyvas ir partnerystę, įtraukiant bendruomenės, verslo ir vietos valdžios atstovus.</a:t>
            </a:r>
            <a:endParaRPr lang="en-US" sz="2400">
              <a:latin typeface="Arial Unicode MS" pitchFamily="34" charset="-128"/>
              <a:ea typeface="Arial Unicode MS" pitchFamily="34" charset="-128"/>
              <a:cs typeface="Arial Unicode MS" pitchFamily="34" charset="-128"/>
            </a:endParaRPr>
          </a:p>
          <a:p>
            <a:pPr marL="609600" indent="-609600">
              <a:lnSpc>
                <a:spcPct val="90000"/>
              </a:lnSpc>
              <a:buFontTx/>
              <a:buAutoNum type="arabicPeriod"/>
            </a:pPr>
            <a:r>
              <a:rPr lang="lt-LT" sz="2400">
                <a:latin typeface="Arial Unicode MS" pitchFamily="34" charset="-128"/>
                <a:ea typeface="Arial Unicode MS" pitchFamily="34" charset="-128"/>
                <a:cs typeface="Arial Unicode MS" pitchFamily="34" charset="-128"/>
              </a:rPr>
              <a:t>Telkti kaimo gyventojus ir ugdyti jų gebėjimus veikti kartu.</a:t>
            </a:r>
          </a:p>
          <a:p>
            <a:pPr marL="609600" indent="-609600">
              <a:lnSpc>
                <a:spcPct val="90000"/>
              </a:lnSpc>
              <a:buFontTx/>
              <a:buAutoNum type="arabicPeriod"/>
            </a:pPr>
            <a:r>
              <a:rPr lang="lt-LT" sz="2400">
                <a:latin typeface="Arial Unicode MS" pitchFamily="34" charset="-128"/>
                <a:ea typeface="Arial Unicode MS" pitchFamily="34" charset="-128"/>
                <a:cs typeface="Arial Unicode MS" pitchFamily="34" charset="-128"/>
              </a:rPr>
              <a:t>Rengti integruotas vietos plėtros strategijas ir organizuoti jų įgyvendinimą naujais būdais ir metodais tikslingai naudojant vietos išteklius ir viešąją paramą. </a:t>
            </a:r>
            <a:endParaRPr lang="en-US" sz="2400">
              <a:latin typeface="Arial Unicode MS" pitchFamily="34" charset="-128"/>
              <a:ea typeface="Arial Unicode MS" pitchFamily="34" charset="-128"/>
              <a:cs typeface="Arial Unicode MS" pitchFamily="34" charset="-128"/>
            </a:endParaRPr>
          </a:p>
          <a:p>
            <a:pPr marL="609600" indent="-609600">
              <a:lnSpc>
                <a:spcPct val="90000"/>
              </a:lnSpc>
            </a:pPr>
            <a:endParaRPr lang="lt-LT" sz="240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mtClean="0">
                <a:effectLst>
                  <a:outerShdw blurRad="38100" dist="38100" dir="2700000" algn="tl">
                    <a:srgbClr val="C0C0C0"/>
                  </a:outerShdw>
                </a:effectLst>
                <a:latin typeface="Arial" charset="0"/>
              </a:rPr>
              <a:t>Šiaulių r.</a:t>
            </a:r>
            <a:r>
              <a:rPr lang="en-US" smtClean="0">
                <a:effectLst>
                  <a:outerShdw blurRad="38100" dist="38100" dir="2700000" algn="tl">
                    <a:srgbClr val="C0C0C0"/>
                  </a:outerShdw>
                </a:effectLst>
                <a:latin typeface="Arial" charset="0"/>
              </a:rPr>
              <a:t> VVG </a:t>
            </a:r>
            <a:r>
              <a:rPr lang="lt-LT" smtClean="0">
                <a:effectLst>
                  <a:outerShdw blurRad="38100" dist="38100" dir="2700000" algn="tl">
                    <a:srgbClr val="C0C0C0"/>
                  </a:outerShdw>
                </a:effectLst>
                <a:latin typeface="Arial" charset="0"/>
              </a:rPr>
              <a:t>strategijos</a:t>
            </a:r>
            <a:r>
              <a:rPr lang="en-US" smtClean="0">
                <a:effectLst>
                  <a:outerShdw blurRad="38100" dist="38100" dir="2700000" algn="tl">
                    <a:srgbClr val="C0C0C0"/>
                  </a:outerShdw>
                </a:effectLst>
                <a:latin typeface="Arial" charset="0"/>
              </a:rPr>
              <a:t> </a:t>
            </a:r>
            <a:r>
              <a:rPr lang="lt-LT" smtClean="0">
                <a:effectLst>
                  <a:outerShdw blurRad="38100" dist="38100" dir="2700000" algn="tl">
                    <a:srgbClr val="C0C0C0"/>
                  </a:outerShdw>
                </a:effectLst>
                <a:latin typeface="Arial" charset="0"/>
              </a:rPr>
              <a:t/>
            </a:r>
            <a:br>
              <a:rPr lang="lt-LT" smtClean="0">
                <a:effectLst>
                  <a:outerShdw blurRad="38100" dist="38100" dir="2700000" algn="tl">
                    <a:srgbClr val="C0C0C0"/>
                  </a:outerShdw>
                </a:effectLst>
                <a:latin typeface="Arial" charset="0"/>
              </a:rPr>
            </a:br>
            <a:r>
              <a:rPr lang="en-US" smtClean="0">
                <a:effectLst>
                  <a:outerShdw blurRad="38100" dist="38100" dir="2700000" algn="tl">
                    <a:srgbClr val="C0C0C0"/>
                  </a:outerShdw>
                </a:effectLst>
                <a:latin typeface="Arial" charset="0"/>
              </a:rPr>
              <a:t>prioriteta</a:t>
            </a:r>
            <a:r>
              <a:rPr lang="lt-LT" smtClean="0">
                <a:effectLst>
                  <a:outerShdw blurRad="38100" dist="38100" dir="2700000" algn="tl">
                    <a:srgbClr val="C0C0C0"/>
                  </a:outerShdw>
                </a:effectLst>
                <a:latin typeface="Arial" charset="0"/>
              </a:rPr>
              <a:t>i</a:t>
            </a:r>
            <a:r>
              <a:rPr lang="en-US" smtClean="0">
                <a:effectLst>
                  <a:outerShdw blurRad="38100" dist="38100" dir="2700000" algn="tl">
                    <a:srgbClr val="C0C0C0"/>
                  </a:outerShdw>
                </a:effectLst>
                <a:latin typeface="Arial" charset="0"/>
              </a:rPr>
              <a:t> ir priemon</a:t>
            </a:r>
            <a:r>
              <a:rPr lang="lt-LT" smtClean="0">
                <a:effectLst>
                  <a:outerShdw blurRad="38100" dist="38100" dir="2700000" algn="tl">
                    <a:srgbClr val="C0C0C0"/>
                  </a:outerShdw>
                </a:effectLst>
                <a:latin typeface="Arial" charset="0"/>
              </a:rPr>
              <a:t>ės</a:t>
            </a:r>
          </a:p>
        </p:txBody>
      </p:sp>
      <p:sp>
        <p:nvSpPr>
          <p:cNvPr id="61442"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F41C8AE8-A39D-480E-A186-B9D658F51749}"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1443" name="Rectangle 3"/>
          <p:cNvSpPr>
            <a:spLocks noChangeArrowheads="1"/>
          </p:cNvSpPr>
          <p:nvPr/>
        </p:nvSpPr>
        <p:spPr bwMode="auto">
          <a:xfrm>
            <a:off x="684213" y="1989138"/>
            <a:ext cx="8280400" cy="4473575"/>
          </a:xfrm>
          <a:prstGeom prst="rect">
            <a:avLst/>
          </a:prstGeom>
          <a:noFill/>
          <a:ln w="9525">
            <a:noFill/>
            <a:miter lim="800000"/>
            <a:headEnd/>
            <a:tailEnd/>
          </a:ln>
        </p:spPr>
        <p:txBody>
          <a:bodyPr>
            <a:spAutoFit/>
          </a:bodyPr>
          <a:lstStyle/>
          <a:p>
            <a:pPr marL="469900" indent="-469900">
              <a:lnSpc>
                <a:spcPct val="80000"/>
              </a:lnSpc>
              <a:buFont typeface="Wingdings" pitchFamily="2" charset="2"/>
              <a:buNone/>
            </a:pPr>
            <a:endParaRPr lang="lt-LT" sz="2400" b="1">
              <a:latin typeface="Arial Unicode MS" pitchFamily="34" charset="-128"/>
              <a:ea typeface="Arial Unicode MS" pitchFamily="34" charset="-128"/>
              <a:cs typeface="Arial Unicode MS" pitchFamily="34" charset="-128"/>
            </a:endParaRPr>
          </a:p>
          <a:p>
            <a:pPr marL="469900" indent="-469900">
              <a:lnSpc>
                <a:spcPct val="80000"/>
              </a:lnSpc>
              <a:buFont typeface="Wingdings" pitchFamily="2" charset="2"/>
              <a:buNone/>
            </a:pPr>
            <a:r>
              <a:rPr lang="lt-LT" sz="2400" b="1">
                <a:latin typeface="Arial Unicode MS" pitchFamily="34" charset="-128"/>
                <a:ea typeface="Arial Unicode MS" pitchFamily="34" charset="-128"/>
                <a:cs typeface="Arial Unicode MS" pitchFamily="34" charset="-128"/>
              </a:rPr>
              <a:t>1 PRIORITETAS. Patrauklios gyventi ir dirbti kaime aplinkos kūrimas.</a:t>
            </a:r>
          </a:p>
          <a:p>
            <a:pPr marL="469900" indent="-469900">
              <a:lnSpc>
                <a:spcPct val="80000"/>
              </a:lnSpc>
              <a:buFont typeface="Wingdings" pitchFamily="2" charset="2"/>
              <a:buNone/>
            </a:pPr>
            <a:endParaRPr lang="lt-LT" sz="2400" b="1">
              <a:solidFill>
                <a:schemeClr val="hlink"/>
              </a:solidFill>
              <a:latin typeface="Arial Unicode MS" pitchFamily="34" charset="-128"/>
              <a:ea typeface="Arial Unicode MS" pitchFamily="34" charset="-128"/>
              <a:cs typeface="Arial Unicode MS" pitchFamily="34" charset="-128"/>
            </a:endParaRPr>
          </a:p>
          <a:p>
            <a:pPr marL="469900" indent="-469900">
              <a:lnSpc>
                <a:spcPct val="80000"/>
              </a:lnSpc>
              <a:buFont typeface="Wingdings" pitchFamily="2" charset="2"/>
              <a:buNone/>
            </a:pPr>
            <a:r>
              <a:rPr lang="lt-LT" sz="2400">
                <a:latin typeface="Arial Unicode MS" pitchFamily="34" charset="-128"/>
                <a:ea typeface="Arial Unicode MS" pitchFamily="34" charset="-128"/>
                <a:cs typeface="Arial Unicode MS" pitchFamily="34" charset="-128"/>
              </a:rPr>
              <a:t>Bendrasis prioriteto tikslas – gyvenamosios aplinkos kaimo vietovėse gerinimas, stiprinant socialinį ir ekonominį kaimo potencialą.</a:t>
            </a:r>
          </a:p>
          <a:p>
            <a:pPr marL="469900" indent="-469900">
              <a:lnSpc>
                <a:spcPct val="80000"/>
              </a:lnSpc>
              <a:buFont typeface="Wingdings" pitchFamily="2" charset="2"/>
              <a:buNone/>
            </a:pPr>
            <a:r>
              <a:rPr lang="lt-LT" sz="2400">
                <a:latin typeface="Arial Unicode MS" pitchFamily="34" charset="-128"/>
                <a:ea typeface="Arial Unicode MS" pitchFamily="34" charset="-128"/>
                <a:cs typeface="Arial Unicode MS" pitchFamily="34" charset="-128"/>
              </a:rPr>
              <a:t>Specialieji tikslai:</a:t>
            </a:r>
          </a:p>
          <a:p>
            <a:pPr marL="469900" indent="-469900">
              <a:lnSpc>
                <a:spcPct val="80000"/>
              </a:lnSpc>
              <a:buFont typeface="Wingdings" pitchFamily="2" charset="2"/>
              <a:buNone/>
            </a:pPr>
            <a:r>
              <a:rPr lang="lt-LT" sz="2400">
                <a:latin typeface="Arial Unicode MS" pitchFamily="34" charset="-128"/>
                <a:ea typeface="Arial Unicode MS" pitchFamily="34" charset="-128"/>
                <a:cs typeface="Arial Unicode MS" pitchFamily="34" charset="-128"/>
              </a:rPr>
              <a:t>	1. Socialinės ir fizinės kaimo infrastruktūros gerinimas;</a:t>
            </a:r>
          </a:p>
          <a:p>
            <a:pPr marL="469900" indent="-469900">
              <a:lnSpc>
                <a:spcPct val="80000"/>
              </a:lnSpc>
              <a:buFont typeface="Wingdings" pitchFamily="2" charset="2"/>
              <a:buNone/>
            </a:pPr>
            <a:r>
              <a:rPr lang="lt-LT" sz="2400">
                <a:latin typeface="Arial Unicode MS" pitchFamily="34" charset="-128"/>
                <a:ea typeface="Arial Unicode MS" pitchFamily="34" charset="-128"/>
                <a:cs typeface="Arial Unicode MS" pitchFamily="34" charset="-128"/>
              </a:rPr>
              <a:t>	2. Socialinio kaimo gyventojų aktyvumo skatinimas;</a:t>
            </a:r>
          </a:p>
          <a:p>
            <a:pPr marL="469900" indent="-469900">
              <a:lnSpc>
                <a:spcPct val="80000"/>
              </a:lnSpc>
              <a:buFont typeface="Wingdings" pitchFamily="2" charset="2"/>
              <a:buNone/>
            </a:pPr>
            <a:r>
              <a:rPr lang="lt-LT" sz="2400">
                <a:latin typeface="Arial Unicode MS" pitchFamily="34" charset="-128"/>
                <a:ea typeface="Arial Unicode MS" pitchFamily="34" charset="-128"/>
                <a:cs typeface="Arial Unicode MS" pitchFamily="34" charset="-128"/>
              </a:rPr>
              <a:t>	3. Kaimo žmonių ekonominės veiklos plėtotei palankių sąlygų kūrimas;</a:t>
            </a:r>
          </a:p>
          <a:p>
            <a:pPr marL="469900" indent="-469900">
              <a:lnSpc>
                <a:spcPct val="80000"/>
              </a:lnSpc>
              <a:buFont typeface="Wingdings" pitchFamily="2" charset="2"/>
              <a:buNone/>
            </a:pPr>
            <a:r>
              <a:rPr lang="lt-LT" sz="2400">
                <a:latin typeface="Arial Unicode MS" pitchFamily="34" charset="-128"/>
                <a:ea typeface="Arial Unicode MS" pitchFamily="34" charset="-128"/>
                <a:cs typeface="Arial Unicode MS" pitchFamily="34" charset="-128"/>
              </a:rPr>
              <a:t>	4. Migracijos iš kaimo mažinimas.</a:t>
            </a:r>
          </a:p>
          <a:p>
            <a:pPr marL="469900" indent="-469900">
              <a:lnSpc>
                <a:spcPct val="80000"/>
              </a:lnSpc>
              <a:buFont typeface="Wingdings" pitchFamily="2" charset="2"/>
              <a:buNone/>
            </a:pPr>
            <a:endParaRPr lang="lt-LT" sz="2400">
              <a:latin typeface="Arial Unicode MS" pitchFamily="34" charset="-128"/>
              <a:ea typeface="Arial Unicode MS" pitchFamily="34" charset="-128"/>
              <a:cs typeface="Arial Unicode MS" pitchFamily="34" charset="-128"/>
            </a:endParaRPr>
          </a:p>
          <a:p>
            <a:pPr marL="469900" indent="-469900">
              <a:lnSpc>
                <a:spcPct val="80000"/>
              </a:lnSpc>
              <a:buFont typeface="Wingdings" pitchFamily="2" charset="2"/>
              <a:buNone/>
            </a:pPr>
            <a:endParaRPr lang="lt-LT" sz="2400">
              <a:latin typeface="Arial"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z="2800" smtClean="0">
                <a:effectLst>
                  <a:outerShdw blurRad="38100" dist="38100" dir="2700000" algn="tl">
                    <a:srgbClr val="C0C0C0"/>
                  </a:outerShdw>
                </a:effectLst>
                <a:latin typeface="Arial" charset="0"/>
              </a:rPr>
              <a:t/>
            </a:r>
            <a:br>
              <a:rPr lang="lt-LT" sz="2800" smtClean="0">
                <a:effectLst>
                  <a:outerShdw blurRad="38100" dist="38100" dir="2700000" algn="tl">
                    <a:srgbClr val="C0C0C0"/>
                  </a:outerShdw>
                </a:effectLst>
                <a:latin typeface="Arial" charset="0"/>
              </a:rPr>
            </a:br>
            <a:r>
              <a:rPr lang="lt-LT" sz="2800" smtClean="0">
                <a:effectLst>
                  <a:outerShdw blurRad="38100" dist="38100" dir="2700000" algn="tl">
                    <a:srgbClr val="C0C0C0"/>
                  </a:outerShdw>
                </a:effectLst>
                <a:latin typeface="Arial" charset="0"/>
              </a:rPr>
              <a:t>Šiaulių r.</a:t>
            </a:r>
            <a:r>
              <a:rPr lang="en-US" sz="2800" smtClean="0">
                <a:effectLst>
                  <a:outerShdw blurRad="38100" dist="38100" dir="2700000" algn="tl">
                    <a:srgbClr val="C0C0C0"/>
                  </a:outerShdw>
                </a:effectLst>
                <a:latin typeface="Arial" charset="0"/>
              </a:rPr>
              <a:t> VVG </a:t>
            </a:r>
            <a:r>
              <a:rPr lang="lt-LT" sz="2800" smtClean="0">
                <a:effectLst>
                  <a:outerShdw blurRad="38100" dist="38100" dir="2700000" algn="tl">
                    <a:srgbClr val="C0C0C0"/>
                  </a:outerShdw>
                </a:effectLst>
                <a:latin typeface="Arial" charset="0"/>
              </a:rPr>
              <a:t>strategijos</a:t>
            </a:r>
            <a:r>
              <a:rPr lang="en-US" sz="2800" smtClean="0">
                <a:effectLst>
                  <a:outerShdw blurRad="38100" dist="38100" dir="2700000" algn="tl">
                    <a:srgbClr val="C0C0C0"/>
                  </a:outerShdw>
                </a:effectLst>
                <a:latin typeface="Arial" charset="0"/>
              </a:rPr>
              <a:t> </a:t>
            </a:r>
            <a:r>
              <a:rPr lang="lt-LT" sz="2800" smtClean="0">
                <a:effectLst>
                  <a:outerShdw blurRad="38100" dist="38100" dir="2700000" algn="tl">
                    <a:srgbClr val="C0C0C0"/>
                  </a:outerShdw>
                </a:effectLst>
                <a:latin typeface="Arial" charset="0"/>
              </a:rPr>
              <a:t/>
            </a:r>
            <a:br>
              <a:rPr lang="lt-LT" sz="2800" smtClean="0">
                <a:effectLst>
                  <a:outerShdw blurRad="38100" dist="38100" dir="2700000" algn="tl">
                    <a:srgbClr val="C0C0C0"/>
                  </a:outerShdw>
                </a:effectLst>
                <a:latin typeface="Arial" charset="0"/>
              </a:rPr>
            </a:br>
            <a:r>
              <a:rPr lang="en-US" sz="2800" smtClean="0">
                <a:effectLst>
                  <a:outerShdw blurRad="38100" dist="38100" dir="2700000" algn="tl">
                    <a:srgbClr val="C0C0C0"/>
                  </a:outerShdw>
                </a:effectLst>
                <a:latin typeface="Arial" charset="0"/>
              </a:rPr>
              <a:t>prioriteta</a:t>
            </a:r>
            <a:r>
              <a:rPr lang="lt-LT" sz="2800" smtClean="0">
                <a:effectLst>
                  <a:outerShdw blurRad="38100" dist="38100" dir="2700000" algn="tl">
                    <a:srgbClr val="C0C0C0"/>
                  </a:outerShdw>
                </a:effectLst>
                <a:latin typeface="Arial" charset="0"/>
              </a:rPr>
              <a:t>i</a:t>
            </a:r>
            <a:r>
              <a:rPr lang="en-US" sz="2800" smtClean="0">
                <a:effectLst>
                  <a:outerShdw blurRad="38100" dist="38100" dir="2700000" algn="tl">
                    <a:srgbClr val="C0C0C0"/>
                  </a:outerShdw>
                </a:effectLst>
                <a:latin typeface="Arial" charset="0"/>
              </a:rPr>
              <a:t> ir priemon</a:t>
            </a:r>
            <a:r>
              <a:rPr lang="lt-LT" sz="2800" smtClean="0">
                <a:effectLst>
                  <a:outerShdw blurRad="38100" dist="38100" dir="2700000" algn="tl">
                    <a:srgbClr val="C0C0C0"/>
                  </a:outerShdw>
                </a:effectLst>
                <a:latin typeface="Arial" charset="0"/>
              </a:rPr>
              <a:t>ės</a:t>
            </a:r>
            <a:r>
              <a:rPr lang="lt-LT" sz="4000" smtClean="0">
                <a:effectLst>
                  <a:outerShdw blurRad="38100" dist="38100" dir="2700000" algn="tl">
                    <a:srgbClr val="C0C0C0"/>
                  </a:outerShdw>
                </a:effectLst>
                <a:latin typeface="Arial" charset="0"/>
              </a:rPr>
              <a:t/>
            </a:r>
            <a:br>
              <a:rPr lang="lt-LT" sz="4000" smtClean="0">
                <a:effectLst>
                  <a:outerShdw blurRad="38100" dist="38100" dir="2700000" algn="tl">
                    <a:srgbClr val="C0C0C0"/>
                  </a:outerShdw>
                </a:effectLst>
                <a:latin typeface="Arial" charset="0"/>
              </a:rPr>
            </a:br>
            <a:r>
              <a:rPr lang="lt-LT" sz="1600" b="1" smtClean="0"/>
              <a:t>1 PRIORITETAS. Patrauklios gyventi ir dirbti kaime aplinkos kūrimas.</a:t>
            </a:r>
            <a:r>
              <a:rPr lang="lt-LT" sz="4000" b="1" smtClean="0"/>
              <a:t/>
            </a:r>
            <a:br>
              <a:rPr lang="lt-LT" sz="4000" b="1" smtClean="0"/>
            </a:br>
            <a:endParaRPr lang="lt-LT" sz="4000" smtClean="0">
              <a:effectLst>
                <a:outerShdw blurRad="38100" dist="38100" dir="2700000" algn="tl">
                  <a:srgbClr val="C0C0C0"/>
                </a:outerShdw>
              </a:effectLst>
              <a:latin typeface="Arial" charset="0"/>
            </a:endParaRPr>
          </a:p>
        </p:txBody>
      </p:sp>
      <p:sp>
        <p:nvSpPr>
          <p:cNvPr id="62466"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DE1E3093-FD25-47A5-AB06-F88BBC33D4ED}"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2467" name="Rectangle 3"/>
          <p:cNvSpPr>
            <a:spLocks noChangeArrowheads="1"/>
          </p:cNvSpPr>
          <p:nvPr/>
        </p:nvSpPr>
        <p:spPr bwMode="auto">
          <a:xfrm>
            <a:off x="684213" y="1989138"/>
            <a:ext cx="8280400" cy="4587875"/>
          </a:xfrm>
          <a:prstGeom prst="rect">
            <a:avLst/>
          </a:prstGeom>
          <a:noFill/>
          <a:ln w="9525">
            <a:noFill/>
            <a:miter lim="800000"/>
            <a:headEnd/>
            <a:tailEnd/>
          </a:ln>
        </p:spPr>
        <p:txBody>
          <a:bodyPr>
            <a:spAutoFit/>
          </a:bodyPr>
          <a:lstStyle/>
          <a:p>
            <a:r>
              <a:rPr lang="lt-LT" sz="1600" b="1">
                <a:latin typeface="Arial Unicode MS" pitchFamily="34" charset="-128"/>
                <a:ea typeface="Arial Unicode MS" pitchFamily="34" charset="-128"/>
                <a:cs typeface="Arial Unicode MS" pitchFamily="34" charset="-128"/>
              </a:rPr>
              <a:t>Priemonė „Kaimo atnaujinimas ir plėtra“</a:t>
            </a:r>
            <a:endParaRPr lang="lt-LT" sz="1600">
              <a:latin typeface="Arial Unicode MS" pitchFamily="34" charset="-128"/>
              <a:ea typeface="Arial Unicode MS" pitchFamily="34" charset="-128"/>
              <a:cs typeface="Arial Unicode MS" pitchFamily="34" charset="-128"/>
            </a:endParaRPr>
          </a:p>
          <a:p>
            <a:r>
              <a:rPr lang="lt-LT" sz="1600">
                <a:latin typeface="Arial Unicode MS" pitchFamily="34" charset="-128"/>
                <a:ea typeface="Arial Unicode MS" pitchFamily="34" charset="-128"/>
                <a:cs typeface="Arial Unicode MS" pitchFamily="34" charset="-128"/>
              </a:rPr>
              <a:t>	Bendrasis priemonės tikslas – kurti patrauklią aplinką gyventi ir dirbti kaimo vietovėse turint patrauklesnius ir modernesnius kaimus.</a:t>
            </a:r>
          </a:p>
          <a:p>
            <a:r>
              <a:rPr lang="lt-LT" sz="1600">
                <a:latin typeface="Arial Unicode MS" pitchFamily="34" charset="-128"/>
                <a:ea typeface="Arial Unicode MS" pitchFamily="34" charset="-128"/>
                <a:cs typeface="Arial Unicode MS" pitchFamily="34" charset="-128"/>
              </a:rPr>
              <a:t>	Specialieji tikslai:</a:t>
            </a:r>
          </a:p>
          <a:p>
            <a:r>
              <a:rPr lang="lt-LT" sz="1600">
                <a:latin typeface="Arial Unicode MS" pitchFamily="34" charset="-128"/>
                <a:ea typeface="Arial Unicode MS" pitchFamily="34" charset="-128"/>
                <a:cs typeface="Arial Unicode MS" pitchFamily="34" charset="-128"/>
              </a:rPr>
              <a:t>	1. Padidinti kaimų gyvenamosios aplinkos patrauklumą.</a:t>
            </a:r>
          </a:p>
          <a:p>
            <a:r>
              <a:rPr lang="lt-LT" sz="1600">
                <a:latin typeface="Arial Unicode MS" pitchFamily="34" charset="-128"/>
                <a:ea typeface="Arial Unicode MS" pitchFamily="34" charset="-128"/>
                <a:cs typeface="Arial Unicode MS" pitchFamily="34" charset="-128"/>
              </a:rPr>
              <a:t>	2. Sumažinti depopuliaciją kaimo vietovėse.</a:t>
            </a:r>
          </a:p>
          <a:p>
            <a:r>
              <a:rPr lang="lt-LT" sz="1600" i="1">
                <a:latin typeface="Arial Unicode MS" pitchFamily="34" charset="-128"/>
                <a:ea typeface="Arial Unicode MS" pitchFamily="34" charset="-128"/>
                <a:cs typeface="Arial Unicode MS" pitchFamily="34" charset="-128"/>
              </a:rPr>
              <a:t>Pirma veiklos sritis</a:t>
            </a:r>
            <a:r>
              <a:rPr lang="lt-LT" sz="1600">
                <a:latin typeface="Arial Unicode MS" pitchFamily="34" charset="-128"/>
                <a:ea typeface="Arial Unicode MS" pitchFamily="34" charset="-128"/>
                <a:cs typeface="Arial Unicode MS" pitchFamily="34" charset="-128"/>
              </a:rPr>
              <a:t> – gyvenamosios aplinkos, viešosios erdvės tvarkymas ir kūrimas.</a:t>
            </a:r>
          </a:p>
          <a:p>
            <a:r>
              <a:rPr lang="lt-LT" sz="1600" i="1">
                <a:latin typeface="Arial Unicode MS" pitchFamily="34" charset="-128"/>
                <a:ea typeface="Arial Unicode MS" pitchFamily="34" charset="-128"/>
                <a:cs typeface="Arial Unicode MS" pitchFamily="34" charset="-128"/>
              </a:rPr>
              <a:t>Antra veiklos sritis</a:t>
            </a:r>
            <a:r>
              <a:rPr lang="lt-LT" sz="1600">
                <a:latin typeface="Arial Unicode MS" pitchFamily="34" charset="-128"/>
                <a:ea typeface="Arial Unicode MS" pitchFamily="34" charset="-128"/>
                <a:cs typeface="Arial Unicode MS" pitchFamily="34" charset="-128"/>
              </a:rPr>
              <a:t> – bendruomeninės reikmės patalpų atnaujinimas ir įrengimas.</a:t>
            </a:r>
          </a:p>
          <a:p>
            <a:r>
              <a:rPr lang="lt-LT" sz="1600" i="1">
                <a:latin typeface="Arial Unicode MS" pitchFamily="34" charset="-128"/>
                <a:ea typeface="Arial Unicode MS" pitchFamily="34" charset="-128"/>
                <a:cs typeface="Arial Unicode MS" pitchFamily="34" charset="-128"/>
              </a:rPr>
              <a:t>Trečia veiklos sritis</a:t>
            </a:r>
            <a:r>
              <a:rPr lang="lt-LT" sz="1600">
                <a:latin typeface="Arial Unicode MS" pitchFamily="34" charset="-128"/>
                <a:ea typeface="Arial Unicode MS" pitchFamily="34" charset="-128"/>
                <a:cs typeface="Arial Unicode MS" pitchFamily="34" charset="-128"/>
              </a:rPr>
              <a:t> – kaimo vietovei svarbių statinių statyba.</a:t>
            </a:r>
          </a:p>
          <a:p>
            <a:r>
              <a:rPr lang="lt-LT" sz="1600" i="1">
                <a:latin typeface="Arial Unicode MS" pitchFamily="34" charset="-128"/>
                <a:ea typeface="Arial Unicode MS" pitchFamily="34" charset="-128"/>
                <a:cs typeface="Arial Unicode MS" pitchFamily="34" charset="-128"/>
              </a:rPr>
              <a:t>Ketvirta veiklos sritis</a:t>
            </a:r>
            <a:r>
              <a:rPr lang="lt-LT" sz="1600">
                <a:latin typeface="Arial Unicode MS" pitchFamily="34" charset="-128"/>
                <a:ea typeface="Arial Unicode MS" pitchFamily="34" charset="-128"/>
                <a:cs typeface="Arial Unicode MS" pitchFamily="34" charset="-128"/>
              </a:rPr>
              <a:t> – geriamojo vandens tiekimo ir nuotekų tvarkymo sistemų įrengimas, atnaujinimas.</a:t>
            </a:r>
          </a:p>
          <a:p>
            <a:r>
              <a:rPr lang="lt-LT" sz="1600" i="1">
                <a:latin typeface="Arial Unicode MS" pitchFamily="34" charset="-128"/>
                <a:ea typeface="Arial Unicode MS" pitchFamily="34" charset="-128"/>
                <a:cs typeface="Arial Unicode MS" pitchFamily="34" charset="-128"/>
              </a:rPr>
              <a:t>Penkta veiklos sritis</a:t>
            </a:r>
            <a:r>
              <a:rPr lang="lt-LT" sz="1600">
                <a:latin typeface="Arial Unicode MS" pitchFamily="34" charset="-128"/>
                <a:ea typeface="Arial Unicode MS" pitchFamily="34" charset="-128"/>
                <a:cs typeface="Arial Unicode MS" pitchFamily="34" charset="-128"/>
              </a:rPr>
              <a:t> – vandens gerinimo, geležies šalinimo sistemų įrengimas, atnaujinimas.</a:t>
            </a:r>
          </a:p>
          <a:p>
            <a:r>
              <a:rPr lang="lt-LT" sz="1600" i="1">
                <a:latin typeface="Arial Unicode MS" pitchFamily="34" charset="-128"/>
                <a:ea typeface="Arial Unicode MS" pitchFamily="34" charset="-128"/>
                <a:cs typeface="Arial Unicode MS" pitchFamily="34" charset="-128"/>
              </a:rPr>
              <a:t>Šešta veiklos sritis</a:t>
            </a:r>
            <a:r>
              <a:rPr lang="lt-LT" sz="1600">
                <a:latin typeface="Arial Unicode MS" pitchFamily="34" charset="-128"/>
                <a:ea typeface="Arial Unicode MS" pitchFamily="34" charset="-128"/>
                <a:cs typeface="Arial Unicode MS" pitchFamily="34" charset="-128"/>
              </a:rPr>
              <a:t> – religinių objektų, jų statinių kompleksų ir priklausinių kapitalinis remontas, rekonstrukcija, avarijos grėsmės pašalinimas, konservavimas, restauravimas, atkūrimas.</a:t>
            </a:r>
          </a:p>
          <a:p>
            <a:pPr>
              <a:lnSpc>
                <a:spcPct val="80000"/>
              </a:lnSpc>
              <a:buFont typeface="Wingdings" pitchFamily="2" charset="2"/>
              <a:buNone/>
            </a:pPr>
            <a:endParaRPr lang="lt-LT" sz="2400">
              <a:latin typeface="Arial Unicode MS" pitchFamily="34" charset="-128"/>
              <a:ea typeface="Arial Unicode MS" pitchFamily="34" charset="-128"/>
              <a:cs typeface="Arial Unicode MS" pitchFamily="34" charset="-128"/>
            </a:endParaRPr>
          </a:p>
          <a:p>
            <a:pPr>
              <a:lnSpc>
                <a:spcPct val="80000"/>
              </a:lnSpc>
              <a:buFont typeface="Wingdings" pitchFamily="2" charset="2"/>
              <a:buNone/>
            </a:pPr>
            <a:endParaRPr lang="lt-LT" sz="2400">
              <a:latin typeface="Arial"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mtClean="0">
                <a:effectLst>
                  <a:outerShdw blurRad="38100" dist="38100" dir="2700000" algn="tl">
                    <a:srgbClr val="C0C0C0"/>
                  </a:outerShdw>
                </a:effectLst>
                <a:latin typeface="Arial" charset="0"/>
              </a:rPr>
              <a:t>Šiaulių r.</a:t>
            </a:r>
            <a:r>
              <a:rPr lang="en-US" smtClean="0">
                <a:effectLst>
                  <a:outerShdw blurRad="38100" dist="38100" dir="2700000" algn="tl">
                    <a:srgbClr val="C0C0C0"/>
                  </a:outerShdw>
                </a:effectLst>
                <a:latin typeface="Arial" charset="0"/>
              </a:rPr>
              <a:t> VVG </a:t>
            </a:r>
            <a:r>
              <a:rPr lang="lt-LT" smtClean="0">
                <a:effectLst>
                  <a:outerShdw blurRad="38100" dist="38100" dir="2700000" algn="tl">
                    <a:srgbClr val="C0C0C0"/>
                  </a:outerShdw>
                </a:effectLst>
                <a:latin typeface="Arial" charset="0"/>
              </a:rPr>
              <a:t>strategijos</a:t>
            </a:r>
            <a:r>
              <a:rPr lang="en-US" smtClean="0">
                <a:effectLst>
                  <a:outerShdw blurRad="38100" dist="38100" dir="2700000" algn="tl">
                    <a:srgbClr val="C0C0C0"/>
                  </a:outerShdw>
                </a:effectLst>
                <a:latin typeface="Arial" charset="0"/>
              </a:rPr>
              <a:t> </a:t>
            </a:r>
            <a:r>
              <a:rPr lang="lt-LT" smtClean="0">
                <a:effectLst>
                  <a:outerShdw blurRad="38100" dist="38100" dir="2700000" algn="tl">
                    <a:srgbClr val="C0C0C0"/>
                  </a:outerShdw>
                </a:effectLst>
                <a:latin typeface="Arial" charset="0"/>
              </a:rPr>
              <a:t/>
            </a:r>
            <a:br>
              <a:rPr lang="lt-LT" smtClean="0">
                <a:effectLst>
                  <a:outerShdw blurRad="38100" dist="38100" dir="2700000" algn="tl">
                    <a:srgbClr val="C0C0C0"/>
                  </a:outerShdw>
                </a:effectLst>
                <a:latin typeface="Arial" charset="0"/>
              </a:rPr>
            </a:br>
            <a:r>
              <a:rPr lang="en-US" smtClean="0">
                <a:effectLst>
                  <a:outerShdw blurRad="38100" dist="38100" dir="2700000" algn="tl">
                    <a:srgbClr val="C0C0C0"/>
                  </a:outerShdw>
                </a:effectLst>
                <a:latin typeface="Arial" charset="0"/>
              </a:rPr>
              <a:t>prioriteta</a:t>
            </a:r>
            <a:r>
              <a:rPr lang="lt-LT" smtClean="0">
                <a:effectLst>
                  <a:outerShdw blurRad="38100" dist="38100" dir="2700000" algn="tl">
                    <a:srgbClr val="C0C0C0"/>
                  </a:outerShdw>
                </a:effectLst>
                <a:latin typeface="Arial" charset="0"/>
              </a:rPr>
              <a:t>i</a:t>
            </a:r>
            <a:r>
              <a:rPr lang="en-US" smtClean="0">
                <a:effectLst>
                  <a:outerShdw blurRad="38100" dist="38100" dir="2700000" algn="tl">
                    <a:srgbClr val="C0C0C0"/>
                  </a:outerShdw>
                </a:effectLst>
                <a:latin typeface="Arial" charset="0"/>
              </a:rPr>
              <a:t> ir priemon</a:t>
            </a:r>
            <a:r>
              <a:rPr lang="lt-LT" smtClean="0">
                <a:effectLst>
                  <a:outerShdw blurRad="38100" dist="38100" dir="2700000" algn="tl">
                    <a:srgbClr val="C0C0C0"/>
                  </a:outerShdw>
                </a:effectLst>
                <a:latin typeface="Arial" charset="0"/>
              </a:rPr>
              <a:t>ės</a:t>
            </a:r>
          </a:p>
        </p:txBody>
      </p:sp>
      <p:sp>
        <p:nvSpPr>
          <p:cNvPr id="63490"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9429E928-8081-4644-99CA-EE73F87A8A7D}"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3491" name="Rectangle 3"/>
          <p:cNvSpPr>
            <a:spLocks noChangeArrowheads="1"/>
          </p:cNvSpPr>
          <p:nvPr/>
        </p:nvSpPr>
        <p:spPr bwMode="auto">
          <a:xfrm>
            <a:off x="684213" y="1989138"/>
            <a:ext cx="8280400" cy="4029075"/>
          </a:xfrm>
          <a:prstGeom prst="rect">
            <a:avLst/>
          </a:prstGeom>
          <a:noFill/>
          <a:ln w="9525">
            <a:noFill/>
            <a:miter lim="800000"/>
            <a:headEnd/>
            <a:tailEnd/>
          </a:ln>
        </p:spPr>
        <p:txBody>
          <a:bodyPr>
            <a:spAutoFit/>
          </a:bodyPr>
          <a:lstStyle/>
          <a:p>
            <a:r>
              <a:rPr lang="lt-LT" sz="2000" b="1">
                <a:latin typeface="Arial Unicode MS" pitchFamily="34" charset="-128"/>
                <a:ea typeface="Arial Unicode MS" pitchFamily="34" charset="-128"/>
                <a:cs typeface="Arial Unicode MS" pitchFamily="34" charset="-128"/>
              </a:rPr>
              <a:t>2 PRIORITETAS. Kaimo žmonių aktyvumo, bendruomeniškumo stiprinimas, socialinės integracijos didinimas.</a:t>
            </a:r>
            <a:endParaRPr lang="lt-LT" sz="2000">
              <a:latin typeface="Arial Unicode MS" pitchFamily="34" charset="-128"/>
              <a:ea typeface="Arial Unicode MS" pitchFamily="34" charset="-128"/>
              <a:cs typeface="Arial Unicode MS" pitchFamily="34" charset="-128"/>
            </a:endParaRPr>
          </a:p>
          <a:p>
            <a:r>
              <a:rPr lang="lt-LT" sz="2000">
                <a:latin typeface="Arial Unicode MS" pitchFamily="34" charset="-128"/>
                <a:ea typeface="Arial Unicode MS" pitchFamily="34" charset="-128"/>
                <a:cs typeface="Arial Unicode MS" pitchFamily="34" charset="-128"/>
              </a:rPr>
              <a:t>	Bendrasis prioriteto tikslas – gyvenimo kokybės kaime gerinimas, skatinant vietos iniciatyvas, didinant socialinę integraciją.</a:t>
            </a:r>
          </a:p>
          <a:p>
            <a:r>
              <a:rPr lang="lt-LT" sz="2000">
                <a:latin typeface="Arial Unicode MS" pitchFamily="34" charset="-128"/>
                <a:ea typeface="Arial Unicode MS" pitchFamily="34" charset="-128"/>
                <a:cs typeface="Arial Unicode MS" pitchFamily="34" charset="-128"/>
              </a:rPr>
              <a:t>	Specialieji tikslai:</a:t>
            </a:r>
          </a:p>
          <a:p>
            <a:r>
              <a:rPr lang="lt-LT" sz="2000">
                <a:latin typeface="Arial Unicode MS" pitchFamily="34" charset="-128"/>
                <a:ea typeface="Arial Unicode MS" pitchFamily="34" charset="-128"/>
                <a:cs typeface="Arial Unicode MS" pitchFamily="34" charset="-128"/>
              </a:rPr>
              <a:t>	1. Telkti kaimo gyventojus ir ugdyti jų gebėjimus veikti kartu;</a:t>
            </a:r>
          </a:p>
          <a:p>
            <a:r>
              <a:rPr lang="lt-LT" sz="2000">
                <a:latin typeface="Arial Unicode MS" pitchFamily="34" charset="-128"/>
                <a:ea typeface="Arial Unicode MS" pitchFamily="34" charset="-128"/>
                <a:cs typeface="Arial Unicode MS" pitchFamily="34" charset="-128"/>
              </a:rPr>
              <a:t>	2. Stiprinti vietos organizacijas, remti jų veiklą;</a:t>
            </a:r>
          </a:p>
          <a:p>
            <a:r>
              <a:rPr lang="lt-LT" sz="2000">
                <a:latin typeface="Arial Unicode MS" pitchFamily="34" charset="-128"/>
                <a:ea typeface="Arial Unicode MS" pitchFamily="34" charset="-128"/>
                <a:cs typeface="Arial Unicode MS" pitchFamily="34" charset="-128"/>
              </a:rPr>
              <a:t>	3. Paskatinti vienišus, pagyvenusius ar su negalia žmones aktyviau dalyvauti bendruomenės gyvenime;</a:t>
            </a:r>
          </a:p>
          <a:p>
            <a:r>
              <a:rPr lang="lt-LT" sz="2000">
                <a:latin typeface="Arial Unicode MS" pitchFamily="34" charset="-128"/>
                <a:ea typeface="Arial Unicode MS" pitchFamily="34" charset="-128"/>
                <a:cs typeface="Arial Unicode MS" pitchFamily="34" charset="-128"/>
              </a:rPr>
              <a:t>	4. Aktyvinti jaunimą, didinti jo integraciją į vietos bendruomenę;</a:t>
            </a:r>
          </a:p>
          <a:p>
            <a:r>
              <a:rPr lang="lt-LT" sz="2000">
                <a:latin typeface="Arial Unicode MS" pitchFamily="34" charset="-128"/>
                <a:ea typeface="Arial Unicode MS" pitchFamily="34" charset="-128"/>
                <a:cs typeface="Arial Unicode MS" pitchFamily="34" charset="-128"/>
              </a:rPr>
              <a:t>	5. Mažinti migraciją iš kaimo.</a:t>
            </a:r>
          </a:p>
          <a:p>
            <a:pPr>
              <a:lnSpc>
                <a:spcPct val="80000"/>
              </a:lnSpc>
              <a:buFont typeface="Wingdings" pitchFamily="2" charset="2"/>
              <a:buNone/>
            </a:pPr>
            <a:endParaRPr lang="lt-LT" sz="2400">
              <a:latin typeface="Arial Unicode MS" pitchFamily="34" charset="-128"/>
              <a:ea typeface="Arial Unicode MS" pitchFamily="34" charset="-128"/>
              <a:cs typeface="Arial Unicode MS" pitchFamily="34" charset="-128"/>
            </a:endParaRPr>
          </a:p>
          <a:p>
            <a:pPr>
              <a:lnSpc>
                <a:spcPct val="80000"/>
              </a:lnSpc>
              <a:buFont typeface="Wingdings" pitchFamily="2" charset="2"/>
              <a:buNone/>
            </a:pPr>
            <a:endParaRPr lang="lt-LT" sz="2400">
              <a:latin typeface="Arial"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z="2800" smtClean="0">
                <a:effectLst>
                  <a:outerShdw blurRad="38100" dist="38100" dir="2700000" algn="tl">
                    <a:srgbClr val="C0C0C0"/>
                  </a:outerShdw>
                </a:effectLst>
                <a:latin typeface="Arial" charset="0"/>
              </a:rPr>
              <a:t/>
            </a:r>
            <a:br>
              <a:rPr lang="lt-LT" sz="2800" smtClean="0">
                <a:effectLst>
                  <a:outerShdw blurRad="38100" dist="38100" dir="2700000" algn="tl">
                    <a:srgbClr val="C0C0C0"/>
                  </a:outerShdw>
                </a:effectLst>
                <a:latin typeface="Arial" charset="0"/>
              </a:rPr>
            </a:br>
            <a:r>
              <a:rPr lang="lt-LT" sz="2800" smtClean="0">
                <a:effectLst>
                  <a:outerShdw blurRad="38100" dist="38100" dir="2700000" algn="tl">
                    <a:srgbClr val="C0C0C0"/>
                  </a:outerShdw>
                </a:effectLst>
                <a:latin typeface="Arial" charset="0"/>
              </a:rPr>
              <a:t>Šiaulių r.</a:t>
            </a:r>
            <a:r>
              <a:rPr lang="en-US" sz="2800" smtClean="0">
                <a:effectLst>
                  <a:outerShdw blurRad="38100" dist="38100" dir="2700000" algn="tl">
                    <a:srgbClr val="C0C0C0"/>
                  </a:outerShdw>
                </a:effectLst>
                <a:latin typeface="Arial" charset="0"/>
              </a:rPr>
              <a:t> VVG </a:t>
            </a:r>
            <a:r>
              <a:rPr lang="lt-LT" sz="2800" smtClean="0">
                <a:effectLst>
                  <a:outerShdw blurRad="38100" dist="38100" dir="2700000" algn="tl">
                    <a:srgbClr val="C0C0C0"/>
                  </a:outerShdw>
                </a:effectLst>
                <a:latin typeface="Arial" charset="0"/>
              </a:rPr>
              <a:t>strategijos</a:t>
            </a:r>
            <a:r>
              <a:rPr lang="en-US" sz="2800" smtClean="0">
                <a:effectLst>
                  <a:outerShdw blurRad="38100" dist="38100" dir="2700000" algn="tl">
                    <a:srgbClr val="C0C0C0"/>
                  </a:outerShdw>
                </a:effectLst>
                <a:latin typeface="Arial" charset="0"/>
              </a:rPr>
              <a:t> </a:t>
            </a:r>
            <a:r>
              <a:rPr lang="lt-LT" sz="2800" smtClean="0">
                <a:effectLst>
                  <a:outerShdw blurRad="38100" dist="38100" dir="2700000" algn="tl">
                    <a:srgbClr val="C0C0C0"/>
                  </a:outerShdw>
                </a:effectLst>
                <a:latin typeface="Arial" charset="0"/>
              </a:rPr>
              <a:t/>
            </a:r>
            <a:br>
              <a:rPr lang="lt-LT" sz="2800" smtClean="0">
                <a:effectLst>
                  <a:outerShdw blurRad="38100" dist="38100" dir="2700000" algn="tl">
                    <a:srgbClr val="C0C0C0"/>
                  </a:outerShdw>
                </a:effectLst>
                <a:latin typeface="Arial" charset="0"/>
              </a:rPr>
            </a:br>
            <a:r>
              <a:rPr lang="en-US" sz="2800" smtClean="0">
                <a:effectLst>
                  <a:outerShdw blurRad="38100" dist="38100" dir="2700000" algn="tl">
                    <a:srgbClr val="C0C0C0"/>
                  </a:outerShdw>
                </a:effectLst>
                <a:latin typeface="Arial" charset="0"/>
              </a:rPr>
              <a:t>prioriteta</a:t>
            </a:r>
            <a:r>
              <a:rPr lang="lt-LT" sz="2800" smtClean="0">
                <a:effectLst>
                  <a:outerShdw blurRad="38100" dist="38100" dir="2700000" algn="tl">
                    <a:srgbClr val="C0C0C0"/>
                  </a:outerShdw>
                </a:effectLst>
                <a:latin typeface="Arial" charset="0"/>
              </a:rPr>
              <a:t>i</a:t>
            </a:r>
            <a:r>
              <a:rPr lang="en-US" sz="2800" smtClean="0">
                <a:effectLst>
                  <a:outerShdw blurRad="38100" dist="38100" dir="2700000" algn="tl">
                    <a:srgbClr val="C0C0C0"/>
                  </a:outerShdw>
                </a:effectLst>
                <a:latin typeface="Arial" charset="0"/>
              </a:rPr>
              <a:t> ir priemon</a:t>
            </a:r>
            <a:r>
              <a:rPr lang="lt-LT" sz="2800" smtClean="0">
                <a:effectLst>
                  <a:outerShdw blurRad="38100" dist="38100" dir="2700000" algn="tl">
                    <a:srgbClr val="C0C0C0"/>
                  </a:outerShdw>
                </a:effectLst>
                <a:latin typeface="Arial" charset="0"/>
              </a:rPr>
              <a:t>ės</a:t>
            </a:r>
            <a:r>
              <a:rPr lang="lt-LT" sz="4000" smtClean="0">
                <a:effectLst>
                  <a:outerShdw blurRad="38100" dist="38100" dir="2700000" algn="tl">
                    <a:srgbClr val="C0C0C0"/>
                  </a:outerShdw>
                </a:effectLst>
                <a:latin typeface="Arial" charset="0"/>
              </a:rPr>
              <a:t/>
            </a:r>
            <a:br>
              <a:rPr lang="lt-LT" sz="4000" smtClean="0">
                <a:effectLst>
                  <a:outerShdw blurRad="38100" dist="38100" dir="2700000" algn="tl">
                    <a:srgbClr val="C0C0C0"/>
                  </a:outerShdw>
                </a:effectLst>
                <a:latin typeface="Arial" charset="0"/>
              </a:rPr>
            </a:br>
            <a:r>
              <a:rPr lang="lt-LT" sz="1600" b="1" smtClean="0"/>
              <a:t>2 PRIORITETAS. Kaimo žmonių aktyvumo, bendruomeniškumo stiprinimas, socialinės integracijos didinimas.</a:t>
            </a:r>
            <a:r>
              <a:rPr lang="lt-LT" sz="4000" b="1" smtClean="0"/>
              <a:t/>
            </a:r>
            <a:br>
              <a:rPr lang="lt-LT" sz="4000" b="1" smtClean="0"/>
            </a:br>
            <a:endParaRPr lang="lt-LT" sz="4000" smtClean="0">
              <a:effectLst>
                <a:outerShdw blurRad="38100" dist="38100" dir="2700000" algn="tl">
                  <a:srgbClr val="C0C0C0"/>
                </a:outerShdw>
              </a:effectLst>
              <a:latin typeface="Arial" charset="0"/>
            </a:endParaRPr>
          </a:p>
        </p:txBody>
      </p:sp>
      <p:sp>
        <p:nvSpPr>
          <p:cNvPr id="64514"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4B702115-7A2C-4CB6-B56C-49474029F15A}"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4515" name="Rectangle 3"/>
          <p:cNvSpPr>
            <a:spLocks noChangeArrowheads="1"/>
          </p:cNvSpPr>
          <p:nvPr/>
        </p:nvSpPr>
        <p:spPr bwMode="auto">
          <a:xfrm>
            <a:off x="684213" y="1989138"/>
            <a:ext cx="8280400" cy="4246562"/>
          </a:xfrm>
          <a:prstGeom prst="rect">
            <a:avLst/>
          </a:prstGeom>
          <a:noFill/>
          <a:ln w="9525">
            <a:noFill/>
            <a:miter lim="800000"/>
            <a:headEnd/>
            <a:tailEnd/>
          </a:ln>
        </p:spPr>
        <p:txBody>
          <a:bodyPr>
            <a:spAutoFit/>
          </a:bodyPr>
          <a:lstStyle/>
          <a:p>
            <a:r>
              <a:rPr lang="lt-LT" b="1">
                <a:latin typeface="Arial Unicode MS" pitchFamily="34" charset="-128"/>
                <a:ea typeface="Arial Unicode MS" pitchFamily="34" charset="-128"/>
                <a:cs typeface="Arial Unicode MS" pitchFamily="34" charset="-128"/>
              </a:rPr>
              <a:t>Priemonė „Kaimo bendruomenių ir NVO aktyvumo, bendradarbiavimo bei veiklos skatinimas“.</a:t>
            </a:r>
            <a:endParaRPr lang="lt-LT">
              <a:latin typeface="Arial Unicode MS" pitchFamily="34" charset="-128"/>
              <a:ea typeface="Arial Unicode MS" pitchFamily="34" charset="-128"/>
              <a:cs typeface="Arial Unicode MS" pitchFamily="34" charset="-128"/>
            </a:endParaRPr>
          </a:p>
          <a:p>
            <a:r>
              <a:rPr lang="lt-LT">
                <a:latin typeface="Arial Unicode MS" pitchFamily="34" charset="-128"/>
                <a:ea typeface="Arial Unicode MS" pitchFamily="34" charset="-128"/>
                <a:cs typeface="Arial Unicode MS" pitchFamily="34" charset="-128"/>
              </a:rPr>
              <a:t>	Bendrasis tikslas – sukurti kaimo gyventojų socialinei, kultūrinei ir pažintinei saviraiškai palankią aplinką.</a:t>
            </a:r>
          </a:p>
          <a:p>
            <a:r>
              <a:rPr lang="lt-LT">
                <a:latin typeface="Arial Unicode MS" pitchFamily="34" charset="-128"/>
                <a:ea typeface="Arial Unicode MS" pitchFamily="34" charset="-128"/>
                <a:cs typeface="Arial Unicode MS" pitchFamily="34" charset="-128"/>
              </a:rPr>
              <a:t>	Specialieji tikslai:</a:t>
            </a:r>
          </a:p>
          <a:p>
            <a:r>
              <a:rPr lang="lt-LT">
                <a:latin typeface="Arial Unicode MS" pitchFamily="34" charset="-128"/>
                <a:ea typeface="Arial Unicode MS" pitchFamily="34" charset="-128"/>
                <a:cs typeface="Arial Unicode MS" pitchFamily="34" charset="-128"/>
              </a:rPr>
              <a:t>	1. Aktyvinti kaimo gyventojus, stiprinti vietos organizacijas;</a:t>
            </a:r>
          </a:p>
          <a:p>
            <a:r>
              <a:rPr lang="lt-LT">
                <a:latin typeface="Arial Unicode MS" pitchFamily="34" charset="-128"/>
                <a:ea typeface="Arial Unicode MS" pitchFamily="34" charset="-128"/>
                <a:cs typeface="Arial Unicode MS" pitchFamily="34" charset="-128"/>
              </a:rPr>
              <a:t>	2. Pagyvinti kaimo socialinį, kultūrinį gyvenimą;</a:t>
            </a:r>
          </a:p>
          <a:p>
            <a:r>
              <a:rPr lang="lt-LT">
                <a:latin typeface="Arial Unicode MS" pitchFamily="34" charset="-128"/>
                <a:ea typeface="Arial Unicode MS" pitchFamily="34" charset="-128"/>
                <a:cs typeface="Arial Unicode MS" pitchFamily="34" charset="-128"/>
              </a:rPr>
              <a:t>	3. Skatinti pažintinę kaimo gyventojų veiklą, tobulinti jų gebėjimus;</a:t>
            </a:r>
          </a:p>
          <a:p>
            <a:r>
              <a:rPr lang="lt-LT">
                <a:latin typeface="Arial Unicode MS" pitchFamily="34" charset="-128"/>
                <a:ea typeface="Arial Unicode MS" pitchFamily="34" charset="-128"/>
                <a:cs typeface="Arial Unicode MS" pitchFamily="34" charset="-128"/>
              </a:rPr>
              <a:t>	4. Stiprinti už kaimo plėtrą atsakingų organizacijų bendradarbiavimą ir partnerystę.</a:t>
            </a:r>
          </a:p>
          <a:p>
            <a:r>
              <a:rPr lang="lt-LT" i="1">
                <a:latin typeface="Arial Unicode MS" pitchFamily="34" charset="-128"/>
                <a:ea typeface="Arial Unicode MS" pitchFamily="34" charset="-128"/>
                <a:cs typeface="Arial Unicode MS" pitchFamily="34" charset="-128"/>
              </a:rPr>
              <a:t>Pirma veiklos sritis</a:t>
            </a:r>
            <a:r>
              <a:rPr lang="lt-LT">
                <a:latin typeface="Arial Unicode MS" pitchFamily="34" charset="-128"/>
                <a:ea typeface="Arial Unicode MS" pitchFamily="34" charset="-128"/>
                <a:cs typeface="Arial Unicode MS" pitchFamily="34" charset="-128"/>
              </a:rPr>
              <a:t> – kaimo tradicijų kūrimas ir puoselėjimas.</a:t>
            </a:r>
          </a:p>
          <a:p>
            <a:r>
              <a:rPr lang="lt-LT" i="1">
                <a:latin typeface="Arial Unicode MS" pitchFamily="34" charset="-128"/>
                <a:ea typeface="Arial Unicode MS" pitchFamily="34" charset="-128"/>
                <a:cs typeface="Arial Unicode MS" pitchFamily="34" charset="-128"/>
              </a:rPr>
              <a:t> Antra veiklos sritis</a:t>
            </a:r>
            <a:r>
              <a:rPr lang="lt-LT">
                <a:latin typeface="Arial Unicode MS" pitchFamily="34" charset="-128"/>
                <a:ea typeface="Arial Unicode MS" pitchFamily="34" charset="-128"/>
                <a:cs typeface="Arial Unicode MS" pitchFamily="34" charset="-128"/>
              </a:rPr>
              <a:t> – socialinę švietėjiška, pažintinė veikla.</a:t>
            </a:r>
          </a:p>
          <a:p>
            <a:r>
              <a:rPr lang="lt-LT" i="1">
                <a:latin typeface="Arial Unicode MS" pitchFamily="34" charset="-128"/>
                <a:ea typeface="Arial Unicode MS" pitchFamily="34" charset="-128"/>
                <a:cs typeface="Arial Unicode MS" pitchFamily="34" charset="-128"/>
              </a:rPr>
              <a:t>Trečia veiklos sritis</a:t>
            </a:r>
            <a:r>
              <a:rPr lang="lt-LT">
                <a:latin typeface="Arial Unicode MS" pitchFamily="34" charset="-128"/>
                <a:ea typeface="Arial Unicode MS" pitchFamily="34" charset="-128"/>
                <a:cs typeface="Arial Unicode MS" pitchFamily="34" charset="-128"/>
              </a:rPr>
              <a:t> – renginių kaimo vietovėje organizavimas.</a:t>
            </a:r>
          </a:p>
          <a:p>
            <a:pPr>
              <a:lnSpc>
                <a:spcPct val="80000"/>
              </a:lnSpc>
              <a:buFont typeface="Wingdings" pitchFamily="2" charset="2"/>
              <a:buNone/>
            </a:pPr>
            <a:endParaRPr lang="lt-LT" sz="2400">
              <a:latin typeface="Arial Unicode MS" pitchFamily="34" charset="-128"/>
              <a:ea typeface="Arial Unicode MS" pitchFamily="34" charset="-128"/>
              <a:cs typeface="Arial Unicode MS" pitchFamily="34" charset="-128"/>
            </a:endParaRPr>
          </a:p>
          <a:p>
            <a:pPr>
              <a:lnSpc>
                <a:spcPct val="80000"/>
              </a:lnSpc>
              <a:buFont typeface="Wingdings" pitchFamily="2" charset="2"/>
              <a:buNone/>
            </a:pPr>
            <a:endParaRPr lang="lt-LT" sz="2400">
              <a:latin typeface="Arial"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z="2800" smtClean="0">
                <a:effectLst>
                  <a:outerShdw blurRad="38100" dist="38100" dir="2700000" algn="tl">
                    <a:srgbClr val="C0C0C0"/>
                  </a:outerShdw>
                </a:effectLst>
                <a:latin typeface="Arial" charset="0"/>
              </a:rPr>
              <a:t/>
            </a:r>
            <a:br>
              <a:rPr lang="lt-LT" sz="2800" smtClean="0">
                <a:effectLst>
                  <a:outerShdw blurRad="38100" dist="38100" dir="2700000" algn="tl">
                    <a:srgbClr val="C0C0C0"/>
                  </a:outerShdw>
                </a:effectLst>
                <a:latin typeface="Arial" charset="0"/>
              </a:rPr>
            </a:br>
            <a:r>
              <a:rPr lang="lt-LT" sz="2800" smtClean="0">
                <a:effectLst>
                  <a:outerShdw blurRad="38100" dist="38100" dir="2700000" algn="tl">
                    <a:srgbClr val="C0C0C0"/>
                  </a:outerShdw>
                </a:effectLst>
                <a:latin typeface="Arial" charset="0"/>
              </a:rPr>
              <a:t>Šiaulių r.</a:t>
            </a:r>
            <a:r>
              <a:rPr lang="en-US" sz="2800" smtClean="0">
                <a:effectLst>
                  <a:outerShdw blurRad="38100" dist="38100" dir="2700000" algn="tl">
                    <a:srgbClr val="C0C0C0"/>
                  </a:outerShdw>
                </a:effectLst>
                <a:latin typeface="Arial" charset="0"/>
              </a:rPr>
              <a:t> VVG </a:t>
            </a:r>
            <a:r>
              <a:rPr lang="lt-LT" sz="2800" smtClean="0">
                <a:effectLst>
                  <a:outerShdw blurRad="38100" dist="38100" dir="2700000" algn="tl">
                    <a:srgbClr val="C0C0C0"/>
                  </a:outerShdw>
                </a:effectLst>
                <a:latin typeface="Arial" charset="0"/>
              </a:rPr>
              <a:t>strategijos</a:t>
            </a:r>
            <a:r>
              <a:rPr lang="en-US" sz="2800" smtClean="0">
                <a:effectLst>
                  <a:outerShdw blurRad="38100" dist="38100" dir="2700000" algn="tl">
                    <a:srgbClr val="C0C0C0"/>
                  </a:outerShdw>
                </a:effectLst>
                <a:latin typeface="Arial" charset="0"/>
              </a:rPr>
              <a:t> </a:t>
            </a:r>
            <a:r>
              <a:rPr lang="lt-LT" sz="2800" smtClean="0">
                <a:effectLst>
                  <a:outerShdw blurRad="38100" dist="38100" dir="2700000" algn="tl">
                    <a:srgbClr val="C0C0C0"/>
                  </a:outerShdw>
                </a:effectLst>
                <a:latin typeface="Arial" charset="0"/>
              </a:rPr>
              <a:t/>
            </a:r>
            <a:br>
              <a:rPr lang="lt-LT" sz="2800" smtClean="0">
                <a:effectLst>
                  <a:outerShdw blurRad="38100" dist="38100" dir="2700000" algn="tl">
                    <a:srgbClr val="C0C0C0"/>
                  </a:outerShdw>
                </a:effectLst>
                <a:latin typeface="Arial" charset="0"/>
              </a:rPr>
            </a:br>
            <a:r>
              <a:rPr lang="en-US" sz="2800" smtClean="0">
                <a:effectLst>
                  <a:outerShdw blurRad="38100" dist="38100" dir="2700000" algn="tl">
                    <a:srgbClr val="C0C0C0"/>
                  </a:outerShdw>
                </a:effectLst>
                <a:latin typeface="Arial" charset="0"/>
              </a:rPr>
              <a:t>prioriteta</a:t>
            </a:r>
            <a:r>
              <a:rPr lang="lt-LT" sz="2800" smtClean="0">
                <a:effectLst>
                  <a:outerShdw blurRad="38100" dist="38100" dir="2700000" algn="tl">
                    <a:srgbClr val="C0C0C0"/>
                  </a:outerShdw>
                </a:effectLst>
                <a:latin typeface="Arial" charset="0"/>
              </a:rPr>
              <a:t>i</a:t>
            </a:r>
            <a:r>
              <a:rPr lang="en-US" sz="2800" smtClean="0">
                <a:effectLst>
                  <a:outerShdw blurRad="38100" dist="38100" dir="2700000" algn="tl">
                    <a:srgbClr val="C0C0C0"/>
                  </a:outerShdw>
                </a:effectLst>
                <a:latin typeface="Arial" charset="0"/>
              </a:rPr>
              <a:t> ir priemon</a:t>
            </a:r>
            <a:r>
              <a:rPr lang="lt-LT" sz="2800" smtClean="0">
                <a:effectLst>
                  <a:outerShdw blurRad="38100" dist="38100" dir="2700000" algn="tl">
                    <a:srgbClr val="C0C0C0"/>
                  </a:outerShdw>
                </a:effectLst>
                <a:latin typeface="Arial" charset="0"/>
              </a:rPr>
              <a:t>ės</a:t>
            </a:r>
            <a:r>
              <a:rPr lang="lt-LT" sz="4000" smtClean="0">
                <a:effectLst>
                  <a:outerShdw blurRad="38100" dist="38100" dir="2700000" algn="tl">
                    <a:srgbClr val="C0C0C0"/>
                  </a:outerShdw>
                </a:effectLst>
                <a:latin typeface="Arial" charset="0"/>
              </a:rPr>
              <a:t/>
            </a:r>
            <a:br>
              <a:rPr lang="lt-LT" sz="4000" smtClean="0">
                <a:effectLst>
                  <a:outerShdw blurRad="38100" dist="38100" dir="2700000" algn="tl">
                    <a:srgbClr val="C0C0C0"/>
                  </a:outerShdw>
                </a:effectLst>
                <a:latin typeface="Arial" charset="0"/>
              </a:rPr>
            </a:br>
            <a:r>
              <a:rPr lang="lt-LT" sz="1600" b="1" smtClean="0"/>
              <a:t>2 PRIORITETAS. Kaimo žmonių aktyvumo, bendruomeniškumo stiprinimas, socialinės integracijos didinimas.</a:t>
            </a:r>
            <a:r>
              <a:rPr lang="lt-LT" sz="4000" b="1" smtClean="0"/>
              <a:t/>
            </a:r>
            <a:br>
              <a:rPr lang="lt-LT" sz="4000" b="1" smtClean="0"/>
            </a:br>
            <a:endParaRPr lang="lt-LT" sz="4000" smtClean="0">
              <a:effectLst>
                <a:outerShdw blurRad="38100" dist="38100" dir="2700000" algn="tl">
                  <a:srgbClr val="C0C0C0"/>
                </a:outerShdw>
              </a:effectLst>
              <a:latin typeface="Arial" charset="0"/>
            </a:endParaRPr>
          </a:p>
        </p:txBody>
      </p:sp>
      <p:sp>
        <p:nvSpPr>
          <p:cNvPr id="65538"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A512C5F2-FFF9-44B4-8EB7-26C6E8F82DED}"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5539" name="Rectangle 3"/>
          <p:cNvSpPr>
            <a:spLocks noChangeArrowheads="1"/>
          </p:cNvSpPr>
          <p:nvPr/>
        </p:nvSpPr>
        <p:spPr bwMode="auto">
          <a:xfrm>
            <a:off x="684213" y="1989138"/>
            <a:ext cx="8280400" cy="4503737"/>
          </a:xfrm>
          <a:prstGeom prst="rect">
            <a:avLst/>
          </a:prstGeom>
          <a:noFill/>
          <a:ln w="9525">
            <a:noFill/>
            <a:miter lim="800000"/>
            <a:headEnd/>
            <a:tailEnd/>
          </a:ln>
        </p:spPr>
        <p:txBody>
          <a:bodyPr>
            <a:spAutoFit/>
          </a:bodyPr>
          <a:lstStyle/>
          <a:p>
            <a:r>
              <a:rPr lang="lt-LT" b="1">
                <a:latin typeface="Arial Unicode MS" pitchFamily="34" charset="-128"/>
                <a:ea typeface="Arial Unicode MS" pitchFamily="34" charset="-128"/>
                <a:cs typeface="Arial Unicode MS" pitchFamily="34" charset="-128"/>
              </a:rPr>
              <a:t>Priemonė „Socialiai pažeidžiamų grupių gyvenimo kokybės gerinimas, įtraukimo į bendruomenės gyvenimą didinimas.</a:t>
            </a:r>
            <a:endParaRPr lang="lt-LT">
              <a:latin typeface="Arial Unicode MS" pitchFamily="34" charset="-128"/>
              <a:ea typeface="Arial Unicode MS" pitchFamily="34" charset="-128"/>
              <a:cs typeface="Arial Unicode MS" pitchFamily="34" charset="-128"/>
            </a:endParaRPr>
          </a:p>
          <a:p>
            <a:r>
              <a:rPr lang="lt-LT">
                <a:latin typeface="Arial Unicode MS" pitchFamily="34" charset="-128"/>
                <a:ea typeface="Arial Unicode MS" pitchFamily="34" charset="-128"/>
                <a:cs typeface="Arial Unicode MS" pitchFamily="34" charset="-128"/>
              </a:rPr>
              <a:t>	Bendrasis tikslas – gerinti socialiai pažeidžiamų grupių gyvenimo kokybę, sukuriant jų įvairiapusę saviraišką užtikrinančias sąlygas.</a:t>
            </a:r>
          </a:p>
          <a:p>
            <a:r>
              <a:rPr lang="lt-LT">
                <a:latin typeface="Arial Unicode MS" pitchFamily="34" charset="-128"/>
                <a:ea typeface="Arial Unicode MS" pitchFamily="34" charset="-128"/>
                <a:cs typeface="Arial Unicode MS" pitchFamily="34" charset="-128"/>
              </a:rPr>
              <a:t>	Specialieji tikslai:</a:t>
            </a:r>
          </a:p>
          <a:p>
            <a:r>
              <a:rPr lang="lt-LT">
                <a:latin typeface="Arial Unicode MS" pitchFamily="34" charset="-128"/>
                <a:ea typeface="Arial Unicode MS" pitchFamily="34" charset="-128"/>
                <a:cs typeface="Arial Unicode MS" pitchFamily="34" charset="-128"/>
              </a:rPr>
              <a:t>	1. Telkti kaimo gyventojus, stiprinti socialinę sanglaudą;</a:t>
            </a:r>
          </a:p>
          <a:p>
            <a:r>
              <a:rPr lang="lt-LT">
                <a:latin typeface="Arial Unicode MS" pitchFamily="34" charset="-128"/>
                <a:ea typeface="Arial Unicode MS" pitchFamily="34" charset="-128"/>
                <a:cs typeface="Arial Unicode MS" pitchFamily="34" charset="-128"/>
              </a:rPr>
              <a:t>	2. Aktyvinti tikslines socialiai pažeidžiamų kaimo gyventojų grupes, paskatinti jų interesus atstovaujančių organizacijų kūrimosi bei veiklos plėtrą;</a:t>
            </a:r>
          </a:p>
          <a:p>
            <a:r>
              <a:rPr lang="lt-LT">
                <a:latin typeface="Arial Unicode MS" pitchFamily="34" charset="-128"/>
                <a:ea typeface="Arial Unicode MS" pitchFamily="34" charset="-128"/>
                <a:cs typeface="Arial Unicode MS" pitchFamily="34" charset="-128"/>
              </a:rPr>
              <a:t>	3. Didinti tikslinių socialiai pažeidžiamų kaimo gyventojų grupių laisvalaikio užimtumą, skatinti pažintinę, švietėjišką veiklą;	</a:t>
            </a:r>
          </a:p>
          <a:p>
            <a:r>
              <a:rPr lang="lt-LT">
                <a:latin typeface="Arial Unicode MS" pitchFamily="34" charset="-128"/>
                <a:ea typeface="Arial Unicode MS" pitchFamily="34" charset="-128"/>
                <a:cs typeface="Arial Unicode MS" pitchFamily="34" charset="-128"/>
              </a:rPr>
              <a:t>	4. Skatinti socialinės paramos, savanoriškos veiklos iniciatyvas;</a:t>
            </a:r>
          </a:p>
          <a:p>
            <a:r>
              <a:rPr lang="lt-LT">
                <a:latin typeface="Arial Unicode MS" pitchFamily="34" charset="-128"/>
                <a:ea typeface="Arial Unicode MS" pitchFamily="34" charset="-128"/>
                <a:cs typeface="Arial Unicode MS" pitchFamily="34" charset="-128"/>
              </a:rPr>
              <a:t>	5. Motyvuoti jaunimą likti kaime.</a:t>
            </a:r>
          </a:p>
          <a:p>
            <a:r>
              <a:rPr lang="lt-LT" i="1">
                <a:latin typeface="Arial Unicode MS" pitchFamily="34" charset="-128"/>
                <a:ea typeface="Arial Unicode MS" pitchFamily="34" charset="-128"/>
                <a:cs typeface="Arial Unicode MS" pitchFamily="34" charset="-128"/>
              </a:rPr>
              <a:t>Pirma veiklos sritis</a:t>
            </a:r>
            <a:r>
              <a:rPr lang="lt-LT">
                <a:latin typeface="Arial Unicode MS" pitchFamily="34" charset="-128"/>
                <a:ea typeface="Arial Unicode MS" pitchFamily="34" charset="-128"/>
                <a:cs typeface="Arial Unicode MS" pitchFamily="34" charset="-128"/>
              </a:rPr>
              <a:t> – vienišų, pagyvenusių, su negalia žmonių aktyvinimas.</a:t>
            </a:r>
          </a:p>
          <a:p>
            <a:r>
              <a:rPr lang="lt-LT" i="1">
                <a:latin typeface="Arial Unicode MS" pitchFamily="34" charset="-128"/>
                <a:ea typeface="Arial Unicode MS" pitchFamily="34" charset="-128"/>
                <a:cs typeface="Arial Unicode MS" pitchFamily="34" charset="-128"/>
              </a:rPr>
              <a:t>Antra veiklos sritis</a:t>
            </a:r>
            <a:r>
              <a:rPr lang="lt-LT">
                <a:latin typeface="Arial Unicode MS" pitchFamily="34" charset="-128"/>
                <a:ea typeface="Arial Unicode MS" pitchFamily="34" charset="-128"/>
                <a:cs typeface="Arial Unicode MS" pitchFamily="34" charset="-128"/>
              </a:rPr>
              <a:t> – jaunimo užimtumo gerinimas, išvykimo iš kaimo mažinimas.</a:t>
            </a:r>
            <a:endParaRPr lang="lt-LT" sz="2400">
              <a:latin typeface="Arial Unicode MS" pitchFamily="34" charset="-128"/>
              <a:ea typeface="Arial Unicode MS" pitchFamily="34" charset="-128"/>
              <a:cs typeface="Arial Unicode MS" pitchFamily="34" charset="-128"/>
            </a:endParaRPr>
          </a:p>
          <a:p>
            <a:pPr>
              <a:lnSpc>
                <a:spcPct val="80000"/>
              </a:lnSpc>
              <a:buFont typeface="Wingdings" pitchFamily="2" charset="2"/>
              <a:buNone/>
            </a:pPr>
            <a:endParaRPr lang="lt-LT" sz="240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z="2800" smtClean="0">
                <a:effectLst>
                  <a:outerShdw blurRad="38100" dist="38100" dir="2700000" algn="tl">
                    <a:srgbClr val="C0C0C0"/>
                  </a:outerShdw>
                </a:effectLst>
                <a:latin typeface="Arial" charset="0"/>
              </a:rPr>
              <a:t/>
            </a:r>
            <a:br>
              <a:rPr lang="lt-LT" sz="2800" smtClean="0">
                <a:effectLst>
                  <a:outerShdw blurRad="38100" dist="38100" dir="2700000" algn="tl">
                    <a:srgbClr val="C0C0C0"/>
                  </a:outerShdw>
                </a:effectLst>
                <a:latin typeface="Arial" charset="0"/>
              </a:rPr>
            </a:br>
            <a:r>
              <a:rPr lang="lt-LT" sz="2800" smtClean="0">
                <a:effectLst>
                  <a:outerShdw blurRad="38100" dist="38100" dir="2700000" algn="tl">
                    <a:srgbClr val="C0C0C0"/>
                  </a:outerShdw>
                </a:effectLst>
                <a:latin typeface="Arial" charset="0"/>
              </a:rPr>
              <a:t>Šiaulių r.</a:t>
            </a:r>
            <a:r>
              <a:rPr lang="en-US" sz="2800" smtClean="0">
                <a:effectLst>
                  <a:outerShdw blurRad="38100" dist="38100" dir="2700000" algn="tl">
                    <a:srgbClr val="C0C0C0"/>
                  </a:outerShdw>
                </a:effectLst>
                <a:latin typeface="Arial" charset="0"/>
              </a:rPr>
              <a:t> VVG </a:t>
            </a:r>
            <a:r>
              <a:rPr lang="lt-LT" sz="2800" smtClean="0">
                <a:effectLst>
                  <a:outerShdw blurRad="38100" dist="38100" dir="2700000" algn="tl">
                    <a:srgbClr val="C0C0C0"/>
                  </a:outerShdw>
                </a:effectLst>
                <a:latin typeface="Arial" charset="0"/>
              </a:rPr>
              <a:t>strategijos</a:t>
            </a:r>
            <a:r>
              <a:rPr lang="en-US" sz="2800" smtClean="0">
                <a:effectLst>
                  <a:outerShdw blurRad="38100" dist="38100" dir="2700000" algn="tl">
                    <a:srgbClr val="C0C0C0"/>
                  </a:outerShdw>
                </a:effectLst>
                <a:latin typeface="Arial" charset="0"/>
              </a:rPr>
              <a:t> </a:t>
            </a:r>
            <a:r>
              <a:rPr lang="lt-LT" sz="2800" smtClean="0">
                <a:effectLst>
                  <a:outerShdw blurRad="38100" dist="38100" dir="2700000" algn="tl">
                    <a:srgbClr val="C0C0C0"/>
                  </a:outerShdw>
                </a:effectLst>
                <a:latin typeface="Arial" charset="0"/>
              </a:rPr>
              <a:t/>
            </a:r>
            <a:br>
              <a:rPr lang="lt-LT" sz="2800" smtClean="0">
                <a:effectLst>
                  <a:outerShdw blurRad="38100" dist="38100" dir="2700000" algn="tl">
                    <a:srgbClr val="C0C0C0"/>
                  </a:outerShdw>
                </a:effectLst>
                <a:latin typeface="Arial" charset="0"/>
              </a:rPr>
            </a:br>
            <a:r>
              <a:rPr lang="lt-LT" sz="2800" smtClean="0">
                <a:effectLst>
                  <a:outerShdw blurRad="38100" dist="38100" dir="2700000" algn="tl">
                    <a:srgbClr val="C0C0C0"/>
                  </a:outerShdw>
                </a:effectLst>
                <a:latin typeface="Arial" charset="0"/>
              </a:rPr>
              <a:t>įgyvendinimą reglamentuojantys dokumentai</a:t>
            </a:r>
            <a:r>
              <a:rPr lang="lt-LT" sz="4000" b="1" smtClean="0"/>
              <a:t/>
            </a:r>
            <a:br>
              <a:rPr lang="lt-LT" sz="4000" b="1" smtClean="0"/>
            </a:br>
            <a:endParaRPr lang="lt-LT" sz="4000" smtClean="0">
              <a:effectLst>
                <a:outerShdw blurRad="38100" dist="38100" dir="2700000" algn="tl">
                  <a:srgbClr val="C0C0C0"/>
                </a:outerShdw>
              </a:effectLst>
              <a:latin typeface="Arial" charset="0"/>
            </a:endParaRPr>
          </a:p>
        </p:txBody>
      </p:sp>
      <p:sp>
        <p:nvSpPr>
          <p:cNvPr id="66562"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789900E8-FB80-4C43-BF6D-C6F6B90C31A6}"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6563" name="Rectangle 3"/>
          <p:cNvSpPr>
            <a:spLocks noChangeArrowheads="1"/>
          </p:cNvSpPr>
          <p:nvPr/>
        </p:nvSpPr>
        <p:spPr bwMode="auto">
          <a:xfrm>
            <a:off x="684213" y="1989138"/>
            <a:ext cx="8280400" cy="3444875"/>
          </a:xfrm>
          <a:prstGeom prst="rect">
            <a:avLst/>
          </a:prstGeom>
          <a:noFill/>
          <a:ln w="9525">
            <a:noFill/>
            <a:miter lim="800000"/>
            <a:headEnd/>
            <a:tailEnd/>
          </a:ln>
        </p:spPr>
        <p:txBody>
          <a:bodyPr>
            <a:spAutoFit/>
          </a:bodyPr>
          <a:lstStyle/>
          <a:p>
            <a:pPr marL="342900" indent="-342900"/>
            <a:r>
              <a:rPr lang="lt-LT" sz="2000">
                <a:latin typeface="Arial Unicode MS" pitchFamily="34" charset="-128"/>
                <a:ea typeface="Arial Unicode MS" pitchFamily="34" charset="-128"/>
                <a:cs typeface="Arial Unicode MS" pitchFamily="34" charset="-128"/>
              </a:rPr>
              <a:t>1. LR Nacionalinė bendroji strategija;</a:t>
            </a:r>
          </a:p>
          <a:p>
            <a:pPr marL="342900" indent="-342900"/>
            <a:r>
              <a:rPr lang="lt-LT" sz="2000">
                <a:latin typeface="Arial Unicode MS" pitchFamily="34" charset="-128"/>
                <a:ea typeface="Arial Unicode MS" pitchFamily="34" charset="-128"/>
                <a:cs typeface="Arial Unicode MS" pitchFamily="34" charset="-128"/>
              </a:rPr>
              <a:t>2. LR Kaimo plėtros programa;</a:t>
            </a:r>
          </a:p>
          <a:p>
            <a:pPr marL="342900" indent="-342900"/>
            <a:r>
              <a:rPr lang="lt-LT" sz="2000">
                <a:latin typeface="Arial Unicode MS" pitchFamily="34" charset="-128"/>
                <a:ea typeface="Arial Unicode MS" pitchFamily="34" charset="-128"/>
                <a:cs typeface="Arial Unicode MS" pitchFamily="34" charset="-128"/>
              </a:rPr>
              <a:t>3. Vietos plėtros strategijų, įgyvendinamų pagal Lietuvos kaimo plėtros 2007–2013 metų programos krypties „</a:t>
            </a:r>
            <a:r>
              <a:rPr lang="lt-LT" sz="2000" i="1">
                <a:latin typeface="Arial Unicode MS" pitchFamily="34" charset="-128"/>
                <a:ea typeface="Arial Unicode MS" pitchFamily="34" charset="-128"/>
                <a:cs typeface="Arial Unicode MS" pitchFamily="34" charset="-128"/>
              </a:rPr>
              <a:t>Leader  </a:t>
            </a:r>
            <a:r>
              <a:rPr lang="lt-LT" sz="2000">
                <a:latin typeface="Arial Unicode MS" pitchFamily="34" charset="-128"/>
                <a:ea typeface="Arial Unicode MS" pitchFamily="34" charset="-128"/>
                <a:cs typeface="Arial Unicode MS" pitchFamily="34" charset="-128"/>
              </a:rPr>
              <a:t>metodo įgyvendinimas“ priemonę „Vietos plėtros strategijų įgyvendinimas“, administravimo taisyklės;</a:t>
            </a:r>
          </a:p>
          <a:p>
            <a:pPr marL="342900" indent="-342900"/>
            <a:r>
              <a:rPr lang="lt-LT" sz="2000">
                <a:latin typeface="Arial Unicode MS" pitchFamily="34" charset="-128"/>
                <a:ea typeface="Arial Unicode MS" pitchFamily="34" charset="-128"/>
                <a:cs typeface="Arial Unicode MS" pitchFamily="34" charset="-128"/>
              </a:rPr>
              <a:t>4. Šiaulių rajono VVG vietos plėtros strategija;</a:t>
            </a:r>
          </a:p>
          <a:p>
            <a:pPr marL="342900" indent="-342900"/>
            <a:r>
              <a:rPr lang="lt-LT" sz="2000" b="1">
                <a:latin typeface="Arial Unicode MS" pitchFamily="34" charset="-128"/>
                <a:ea typeface="Arial Unicode MS" pitchFamily="34" charset="-128"/>
                <a:cs typeface="Arial Unicode MS" pitchFamily="34" charset="-128"/>
              </a:rPr>
              <a:t>5. Bendrosios taisyklės </a:t>
            </a:r>
            <a:r>
              <a:rPr lang="lt-LT" sz="2000">
                <a:latin typeface="Arial Unicode MS" pitchFamily="34" charset="-128"/>
                <a:ea typeface="Arial Unicode MS" pitchFamily="34" charset="-128"/>
                <a:cs typeface="Arial Unicode MS" pitchFamily="34" charset="-128"/>
              </a:rPr>
              <a:t>pareiškėjams, teikiantiems vietos projektų paraiškas pagal vietos plėtros strategiją ;</a:t>
            </a:r>
          </a:p>
          <a:p>
            <a:pPr marL="342900" indent="-342900"/>
            <a:r>
              <a:rPr lang="lt-LT" sz="2000">
                <a:latin typeface="Arial Unicode MS" pitchFamily="34" charset="-128"/>
                <a:ea typeface="Arial Unicode MS" pitchFamily="34" charset="-128"/>
                <a:cs typeface="Arial Unicode MS" pitchFamily="34" charset="-128"/>
              </a:rPr>
              <a:t>6. </a:t>
            </a:r>
            <a:r>
              <a:rPr lang="lt-LT" sz="2000" b="1">
                <a:latin typeface="Arial Unicode MS" pitchFamily="34" charset="-128"/>
                <a:ea typeface="Arial Unicode MS" pitchFamily="34" charset="-128"/>
                <a:cs typeface="Arial Unicode MS" pitchFamily="34" charset="-128"/>
              </a:rPr>
              <a:t>Specialiosios taisyklės </a:t>
            </a:r>
            <a:r>
              <a:rPr lang="lt-LT" sz="2000">
                <a:latin typeface="Arial Unicode MS" pitchFamily="34" charset="-128"/>
                <a:ea typeface="Arial Unicode MS" pitchFamily="34" charset="-128"/>
                <a:cs typeface="Arial Unicode MS" pitchFamily="34" charset="-128"/>
              </a:rPr>
              <a:t>pareiškėjams, teikiantiems vietos projektų paraiškas pagal vietos plėtros strategiją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z="2800" smtClean="0">
                <a:effectLst>
                  <a:outerShdw blurRad="38100" dist="38100" dir="2700000" algn="tl">
                    <a:srgbClr val="C0C0C0"/>
                  </a:outerShdw>
                </a:effectLst>
                <a:latin typeface="Arial" charset="0"/>
              </a:rPr>
              <a:t/>
            </a:r>
            <a:br>
              <a:rPr lang="lt-LT" sz="2800" smtClean="0">
                <a:effectLst>
                  <a:outerShdw blurRad="38100" dist="38100" dir="2700000" algn="tl">
                    <a:srgbClr val="C0C0C0"/>
                  </a:outerShdw>
                </a:effectLst>
                <a:latin typeface="Arial" charset="0"/>
              </a:rPr>
            </a:br>
            <a:r>
              <a:rPr lang="lt-LT" sz="2800" smtClean="0">
                <a:effectLst>
                  <a:outerShdw blurRad="38100" dist="38100" dir="2700000" algn="tl">
                    <a:srgbClr val="C0C0C0"/>
                  </a:outerShdw>
                </a:effectLst>
                <a:latin typeface="Arial" charset="0"/>
              </a:rPr>
              <a:t>Bendrosios taisyklės</a:t>
            </a:r>
            <a:r>
              <a:rPr lang="lt-LT" sz="4000" b="1" smtClean="0"/>
              <a:t/>
            </a:r>
            <a:br>
              <a:rPr lang="lt-LT" sz="4000" b="1" smtClean="0"/>
            </a:br>
            <a:endParaRPr lang="lt-LT" sz="4000" smtClean="0">
              <a:effectLst>
                <a:outerShdw blurRad="38100" dist="38100" dir="2700000" algn="tl">
                  <a:srgbClr val="C0C0C0"/>
                </a:outerShdw>
              </a:effectLst>
              <a:latin typeface="Arial" charset="0"/>
            </a:endParaRPr>
          </a:p>
        </p:txBody>
      </p:sp>
      <p:sp>
        <p:nvSpPr>
          <p:cNvPr id="67586"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AECE6735-57D7-4564-801D-A1F2852AAF1C}"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7587" name="Rectangle 3"/>
          <p:cNvSpPr>
            <a:spLocks noChangeArrowheads="1"/>
          </p:cNvSpPr>
          <p:nvPr/>
        </p:nvSpPr>
        <p:spPr bwMode="auto">
          <a:xfrm>
            <a:off x="684213" y="1989138"/>
            <a:ext cx="8280400" cy="4211637"/>
          </a:xfrm>
          <a:prstGeom prst="rect">
            <a:avLst/>
          </a:prstGeom>
          <a:noFill/>
          <a:ln w="9525">
            <a:noFill/>
            <a:miter lim="800000"/>
            <a:headEnd/>
            <a:tailEnd/>
          </a:ln>
        </p:spPr>
        <p:txBody>
          <a:bodyPr>
            <a:spAutoFit/>
          </a:bodyPr>
          <a:lstStyle/>
          <a:p>
            <a:r>
              <a:rPr lang="lt-LT">
                <a:latin typeface="Arial Unicode MS" pitchFamily="34" charset="-128"/>
                <a:ea typeface="Arial Unicode MS" pitchFamily="34" charset="-128"/>
                <a:cs typeface="Arial Unicode MS" pitchFamily="34" charset="-128"/>
              </a:rPr>
              <a:t>Bendrosios taisyklės pareiškėjams, teikiantiems vietos projektų paraiškas pagal vietos plėtros strategiją , skirtos pareiškėjams, teikiantiems vietos projektų paraiškas     </a:t>
            </a:r>
            <a:r>
              <a:rPr lang="lt-LT" b="1">
                <a:latin typeface="Arial Unicode MS" pitchFamily="34" charset="-128"/>
                <a:ea typeface="Arial Unicode MS" pitchFamily="34" charset="-128"/>
                <a:cs typeface="Arial Unicode MS" pitchFamily="34" charset="-128"/>
              </a:rPr>
              <a:t>Asociacijos „Šiaulių rajono vietos veiklos grupė“</a:t>
            </a:r>
            <a:r>
              <a:rPr lang="lt-LT">
                <a:latin typeface="Arial Unicode MS" pitchFamily="34" charset="-128"/>
                <a:ea typeface="Arial Unicode MS" pitchFamily="34" charset="-128"/>
                <a:cs typeface="Arial Unicode MS" pitchFamily="34" charset="-128"/>
              </a:rPr>
              <a:t> vietos plėtros strategijai </a:t>
            </a:r>
            <a:r>
              <a:rPr lang="lt-LT" b="1">
                <a:latin typeface="Arial Unicode MS" pitchFamily="34" charset="-128"/>
                <a:ea typeface="Arial Unicode MS" pitchFamily="34" charset="-128"/>
                <a:cs typeface="Arial Unicode MS" pitchFamily="34" charset="-128"/>
              </a:rPr>
              <a:t>„Šiaulių rajono vietos plėtros strategija“</a:t>
            </a:r>
            <a:r>
              <a:rPr lang="lt-LT">
                <a:latin typeface="Arial Unicode MS" pitchFamily="34" charset="-128"/>
                <a:ea typeface="Arial Unicode MS" pitchFamily="34" charset="-128"/>
                <a:cs typeface="Arial Unicode MS" pitchFamily="34" charset="-128"/>
              </a:rPr>
              <a:t> įgyvendinti.</a:t>
            </a:r>
          </a:p>
          <a:p>
            <a:endParaRPr lang="lt-LT">
              <a:latin typeface="Arial Unicode MS" pitchFamily="34" charset="-128"/>
              <a:ea typeface="Arial Unicode MS" pitchFamily="34" charset="-128"/>
              <a:cs typeface="Arial Unicode MS" pitchFamily="34" charset="-128"/>
            </a:endParaRPr>
          </a:p>
          <a:p>
            <a:r>
              <a:rPr lang="lt-LT">
                <a:latin typeface="Arial Unicode MS" pitchFamily="34" charset="-128"/>
                <a:ea typeface="Arial Unicode MS" pitchFamily="34" charset="-128"/>
                <a:cs typeface="Arial Unicode MS" pitchFamily="34" charset="-128"/>
              </a:rPr>
              <a:t>Šios Taisyklės parengtos vadovaujantis Vietos plėtros strategijų, įgyvendinamų pagal Lietuvos kaimo plėtros 2007–2013 metų programos krypties „</a:t>
            </a:r>
            <a:r>
              <a:rPr lang="lt-LT" i="1">
                <a:latin typeface="Arial Unicode MS" pitchFamily="34" charset="-128"/>
                <a:ea typeface="Arial Unicode MS" pitchFamily="34" charset="-128"/>
                <a:cs typeface="Arial Unicode MS" pitchFamily="34" charset="-128"/>
              </a:rPr>
              <a:t>LEADER</a:t>
            </a:r>
            <a:r>
              <a:rPr lang="lt-LT">
                <a:latin typeface="Arial Unicode MS" pitchFamily="34" charset="-128"/>
                <a:ea typeface="Arial Unicode MS" pitchFamily="34" charset="-128"/>
                <a:cs typeface="Arial Unicode MS" pitchFamily="34" charset="-128"/>
              </a:rPr>
              <a:t> metodo įgyvendinimas“ priemonę „Vietos plėtros strategijų įgyvendinimas“, administravimo taisyklėmis, patvirtintomis Lietuvos Respublikos žemės ūkio ministro 2008 m. spalio 28 d. įsakymu Nr. 3D-578 (Žin., 2008, Nr. 126-4817; 2009, 114-4869; 2010, Nr. 145-7465) , ir  Lietuvos kaimo plėtros 2007–2013 metų programos priemonės „Kaimo atnaujinimas ir plėtra“ įgyvendinimo taisyklėmis (</a:t>
            </a:r>
            <a:r>
              <a:rPr lang="lt-LT" i="1">
                <a:latin typeface="Arial Unicode MS" pitchFamily="34" charset="-128"/>
                <a:ea typeface="Arial Unicode MS" pitchFamily="34" charset="-128"/>
                <a:cs typeface="Arial Unicode MS" pitchFamily="34" charset="-128"/>
              </a:rPr>
              <a:t>LEADER</a:t>
            </a:r>
            <a:r>
              <a:rPr lang="lt-LT">
                <a:latin typeface="Arial Unicode MS" pitchFamily="34" charset="-128"/>
                <a:ea typeface="Arial Unicode MS" pitchFamily="34" charset="-128"/>
                <a:cs typeface="Arial Unicode MS" pitchFamily="34" charset="-128"/>
              </a:rPr>
              <a:t> metodu), patvirtintomis Lietuvos Respublikos žemės ūkio ministro 2009 m. sausio 6 d. įsakymu Nr. 3D-6 (Žin., 2009, Nr. 3-57; 2010, Nr. 82-4356; 2011, Nr. 12-550).</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z="2800" smtClean="0">
                <a:effectLst>
                  <a:outerShdw blurRad="38100" dist="38100" dir="2700000" algn="tl">
                    <a:srgbClr val="C0C0C0"/>
                  </a:outerShdw>
                </a:effectLst>
                <a:latin typeface="Arial" charset="0"/>
              </a:rPr>
              <a:t/>
            </a:r>
            <a:br>
              <a:rPr lang="lt-LT" sz="2800" smtClean="0">
                <a:effectLst>
                  <a:outerShdw blurRad="38100" dist="38100" dir="2700000" algn="tl">
                    <a:srgbClr val="C0C0C0"/>
                  </a:outerShdw>
                </a:effectLst>
                <a:latin typeface="Arial" charset="0"/>
              </a:rPr>
            </a:br>
            <a:r>
              <a:rPr lang="lt-LT" sz="2800" smtClean="0">
                <a:effectLst>
                  <a:outerShdw blurRad="38100" dist="38100" dir="2700000" algn="tl">
                    <a:srgbClr val="C0C0C0"/>
                  </a:outerShdw>
                </a:effectLst>
                <a:latin typeface="Arial" charset="0"/>
              </a:rPr>
              <a:t>Bendrosios taisyklės</a:t>
            </a:r>
            <a:r>
              <a:rPr lang="lt-LT" sz="4000" b="1" smtClean="0"/>
              <a:t/>
            </a:r>
            <a:br>
              <a:rPr lang="lt-LT" sz="4000" b="1" smtClean="0"/>
            </a:br>
            <a:endParaRPr lang="lt-LT" sz="4000" smtClean="0">
              <a:effectLst>
                <a:outerShdw blurRad="38100" dist="38100" dir="2700000" algn="tl">
                  <a:srgbClr val="C0C0C0"/>
                </a:outerShdw>
              </a:effectLst>
              <a:latin typeface="Arial" charset="0"/>
            </a:endParaRPr>
          </a:p>
        </p:txBody>
      </p:sp>
      <p:sp>
        <p:nvSpPr>
          <p:cNvPr id="68610"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4B570D55-F45D-4C41-8800-5E0A2D4538DA}"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8611" name="Rectangle 3"/>
          <p:cNvSpPr>
            <a:spLocks noChangeArrowheads="1"/>
          </p:cNvSpPr>
          <p:nvPr/>
        </p:nvSpPr>
        <p:spPr bwMode="auto">
          <a:xfrm>
            <a:off x="684213" y="1989138"/>
            <a:ext cx="8280400" cy="3444875"/>
          </a:xfrm>
          <a:prstGeom prst="rect">
            <a:avLst/>
          </a:prstGeom>
          <a:noFill/>
          <a:ln w="9525">
            <a:noFill/>
            <a:miter lim="800000"/>
            <a:headEnd/>
            <a:tailEnd/>
          </a:ln>
        </p:spPr>
        <p:txBody>
          <a:bodyPr>
            <a:spAutoFit/>
          </a:bodyPr>
          <a:lstStyle/>
          <a:p>
            <a:r>
              <a:rPr lang="lt-LT" sz="2000">
                <a:latin typeface="Arial Unicode MS" pitchFamily="34" charset="-128"/>
                <a:ea typeface="Arial Unicode MS" pitchFamily="34" charset="-128"/>
                <a:cs typeface="Arial Unicode MS" pitchFamily="34" charset="-128"/>
              </a:rPr>
              <a:t>Bendrosios taisyklės reglamentuoja:</a:t>
            </a:r>
          </a:p>
          <a:p>
            <a:r>
              <a:rPr lang="lt-LT" sz="2000">
                <a:latin typeface="Arial Unicode MS" pitchFamily="34" charset="-128"/>
                <a:ea typeface="Arial Unicode MS" pitchFamily="34" charset="-128"/>
                <a:cs typeface="Arial Unicode MS" pitchFamily="34" charset="-128"/>
              </a:rPr>
              <a:t>	 kvietimo teikti vietos projektų paraiškas tvarką;</a:t>
            </a:r>
          </a:p>
          <a:p>
            <a:r>
              <a:rPr lang="lt-LT" sz="2000">
                <a:latin typeface="Arial Unicode MS" pitchFamily="34" charset="-128"/>
                <a:ea typeface="Arial Unicode MS" pitchFamily="34" charset="-128"/>
                <a:cs typeface="Arial Unicode MS" pitchFamily="34" charset="-128"/>
              </a:rPr>
              <a:t>	  paraiškų pildymo, teikimo, vertinimo, sprendimo apie finansavimo skyrimą tvarką;</a:t>
            </a:r>
          </a:p>
          <a:p>
            <a:r>
              <a:rPr lang="lt-LT" sz="2000">
                <a:latin typeface="Arial Unicode MS" pitchFamily="34" charset="-128"/>
                <a:ea typeface="Arial Unicode MS" pitchFamily="34" charset="-128"/>
                <a:cs typeface="Arial Unicode MS" pitchFamily="34" charset="-128"/>
              </a:rPr>
              <a:t>	vietos projektų finansavimo sutarčių sudarymo, projekto pirkimų procedūrų, mokėjimo prašymų teikimo, tvirtinimo, lėšų išmokėjimo tvarką;</a:t>
            </a:r>
          </a:p>
          <a:p>
            <a:r>
              <a:rPr lang="lt-LT" sz="2000">
                <a:latin typeface="Arial Unicode MS" pitchFamily="34" charset="-128"/>
                <a:ea typeface="Arial Unicode MS" pitchFamily="34" charset="-128"/>
                <a:cs typeface="Arial Unicode MS" pitchFamily="34" charset="-128"/>
              </a:rPr>
              <a:t>	vietos projektų  įgyvendinimo ataskaitų rengimo, patikrų vykdymo, sankcijų taikymo, skundų nagrinėjimo tvarką;</a:t>
            </a:r>
          </a:p>
          <a:p>
            <a:r>
              <a:rPr lang="lt-LT" sz="2000">
                <a:latin typeface="Arial Unicode MS" pitchFamily="34" charset="-128"/>
                <a:ea typeface="Arial Unicode MS" pitchFamily="34" charset="-128"/>
                <a:cs typeface="Arial Unicode MS" pitchFamily="34" charset="-128"/>
              </a:rPr>
              <a:t>	vietos projektų vykdymo sutarčių keitimo, dokumentų saugojimo, projekto viešinimo tvarką.</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z="2800" smtClean="0">
                <a:effectLst>
                  <a:outerShdw blurRad="38100" dist="38100" dir="2700000" algn="tl">
                    <a:srgbClr val="C0C0C0"/>
                  </a:outerShdw>
                </a:effectLst>
                <a:latin typeface="Arial" charset="0"/>
              </a:rPr>
              <a:t/>
            </a:r>
            <a:br>
              <a:rPr lang="lt-LT" sz="2800" smtClean="0">
                <a:effectLst>
                  <a:outerShdw blurRad="38100" dist="38100" dir="2700000" algn="tl">
                    <a:srgbClr val="C0C0C0"/>
                  </a:outerShdw>
                </a:effectLst>
                <a:latin typeface="Arial" charset="0"/>
              </a:rPr>
            </a:br>
            <a:r>
              <a:rPr lang="lt-LT" sz="2800" smtClean="0">
                <a:effectLst>
                  <a:outerShdw blurRad="38100" dist="38100" dir="2700000" algn="tl">
                    <a:srgbClr val="C0C0C0"/>
                  </a:outerShdw>
                </a:effectLst>
                <a:latin typeface="Arial" charset="0"/>
              </a:rPr>
              <a:t>Specialiosios taisyklės</a:t>
            </a:r>
            <a:r>
              <a:rPr lang="lt-LT" sz="4000" b="1" smtClean="0"/>
              <a:t/>
            </a:r>
            <a:br>
              <a:rPr lang="lt-LT" sz="4000" b="1" smtClean="0"/>
            </a:br>
            <a:endParaRPr lang="lt-LT" sz="4000" smtClean="0">
              <a:effectLst>
                <a:outerShdw blurRad="38100" dist="38100" dir="2700000" algn="tl">
                  <a:srgbClr val="C0C0C0"/>
                </a:outerShdw>
              </a:effectLst>
              <a:latin typeface="Arial" charset="0"/>
            </a:endParaRPr>
          </a:p>
        </p:txBody>
      </p:sp>
      <p:sp>
        <p:nvSpPr>
          <p:cNvPr id="69634"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8EC9F717-5875-48E2-98B1-88C411FEA4AF}"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69635" name="Rectangle 3"/>
          <p:cNvSpPr>
            <a:spLocks noChangeArrowheads="1"/>
          </p:cNvSpPr>
          <p:nvPr/>
        </p:nvSpPr>
        <p:spPr bwMode="auto">
          <a:xfrm>
            <a:off x="684213" y="1989138"/>
            <a:ext cx="8280400" cy="4486275"/>
          </a:xfrm>
          <a:prstGeom prst="rect">
            <a:avLst/>
          </a:prstGeom>
          <a:noFill/>
          <a:ln w="9525">
            <a:noFill/>
            <a:miter lim="800000"/>
            <a:headEnd/>
            <a:tailEnd/>
          </a:ln>
        </p:spPr>
        <p:txBody>
          <a:bodyPr>
            <a:spAutoFit/>
          </a:bodyPr>
          <a:lstStyle/>
          <a:p>
            <a:r>
              <a:rPr lang="lt-LT">
                <a:latin typeface="Arial Unicode MS" pitchFamily="34" charset="-128"/>
                <a:ea typeface="Arial Unicode MS" pitchFamily="34" charset="-128"/>
                <a:cs typeface="Arial Unicode MS" pitchFamily="34" charset="-128"/>
              </a:rPr>
              <a:t>Specialiosios taisyklės pareiškėjams, teikiantiems vietos projektų paraiškas pagal vietos plėtros strategiją skirtos pareiškėjams, teikiantiems vietos projektų paraiškas </a:t>
            </a:r>
            <a:r>
              <a:rPr lang="lt-LT" b="1">
                <a:latin typeface="Arial Unicode MS" pitchFamily="34" charset="-128"/>
                <a:ea typeface="Arial Unicode MS" pitchFamily="34" charset="-128"/>
                <a:cs typeface="Arial Unicode MS" pitchFamily="34" charset="-128"/>
              </a:rPr>
              <a:t>Asociacijos „Šiaulių rajono vietos veiklos grupė“</a:t>
            </a:r>
            <a:r>
              <a:rPr lang="lt-LT">
                <a:latin typeface="Arial Unicode MS" pitchFamily="34" charset="-128"/>
                <a:ea typeface="Arial Unicode MS" pitchFamily="34" charset="-128"/>
                <a:cs typeface="Arial Unicode MS" pitchFamily="34" charset="-128"/>
              </a:rPr>
              <a:t> vietos plėtros strategijai  </a:t>
            </a:r>
            <a:r>
              <a:rPr lang="lt-LT" b="1">
                <a:latin typeface="Arial Unicode MS" pitchFamily="34" charset="-128"/>
                <a:ea typeface="Arial Unicode MS" pitchFamily="34" charset="-128"/>
                <a:cs typeface="Arial Unicode MS" pitchFamily="34" charset="-128"/>
              </a:rPr>
              <a:t>„Šiaulių rajono vietos plėtros strategija“</a:t>
            </a:r>
            <a:r>
              <a:rPr lang="lt-LT">
                <a:latin typeface="Arial Unicode MS" pitchFamily="34" charset="-128"/>
                <a:ea typeface="Arial Unicode MS" pitchFamily="34" charset="-128"/>
                <a:cs typeface="Arial Unicode MS" pitchFamily="34" charset="-128"/>
              </a:rPr>
              <a:t> įgyvendinti.</a:t>
            </a:r>
          </a:p>
          <a:p>
            <a:r>
              <a:rPr lang="lt-LT">
                <a:latin typeface="Arial Unicode MS" pitchFamily="34" charset="-128"/>
                <a:ea typeface="Arial Unicode MS" pitchFamily="34" charset="-128"/>
                <a:cs typeface="Arial Unicode MS" pitchFamily="34" charset="-128"/>
              </a:rPr>
              <a:t>Šios Taisyklės parengtos vadovaujantis Vietos plėtros strategijų, įgyvendinamų pagal Lietuvos kaimo plėtros 2007–2013 metų programos krypties „</a:t>
            </a:r>
            <a:r>
              <a:rPr lang="lt-LT" i="1">
                <a:latin typeface="Arial Unicode MS" pitchFamily="34" charset="-128"/>
                <a:ea typeface="Arial Unicode MS" pitchFamily="34" charset="-128"/>
                <a:cs typeface="Arial Unicode MS" pitchFamily="34" charset="-128"/>
              </a:rPr>
              <a:t>Leader</a:t>
            </a:r>
            <a:r>
              <a:rPr lang="lt-LT">
                <a:latin typeface="Arial Unicode MS" pitchFamily="34" charset="-128"/>
                <a:ea typeface="Arial Unicode MS" pitchFamily="34" charset="-128"/>
                <a:cs typeface="Arial Unicode MS" pitchFamily="34" charset="-128"/>
              </a:rPr>
              <a:t> metodo įgyvendinimas“ priemonę „Vietos plėtros strategijų įgyvendinimas“, administravimo taisyklėmis, patvirtintomis Lietuvos Respublikos žemės ūkio ministro 2008 m. spalio 28 d. įsakymu Nr. 3D-578 (Žin., 2008, Nr. 126-4817; 2009, Nr.114-4869; 2010, Nr. 49-2390; 2010, Nr. 145-7465), Lietuvos kaimo plėtros 2007–2013 metų programos priemonės „Kaimo atnaujinimas ir plėtra“ įgyvendinimo taisyklėmis (</a:t>
            </a:r>
            <a:r>
              <a:rPr lang="lt-LT" i="1">
                <a:latin typeface="Arial Unicode MS" pitchFamily="34" charset="-128"/>
                <a:ea typeface="Arial Unicode MS" pitchFamily="34" charset="-128"/>
                <a:cs typeface="Arial Unicode MS" pitchFamily="34" charset="-128"/>
              </a:rPr>
              <a:t>LEADER</a:t>
            </a:r>
            <a:r>
              <a:rPr lang="lt-LT">
                <a:latin typeface="Arial Unicode MS" pitchFamily="34" charset="-128"/>
                <a:ea typeface="Arial Unicode MS" pitchFamily="34" charset="-128"/>
                <a:cs typeface="Arial Unicode MS" pitchFamily="34" charset="-128"/>
              </a:rPr>
              <a:t> metodu), patvirtintomis Lietuvos Respublikos žemės ūkio ministro 2009 m. sausio 6 d. įsakymu Nr. 3D-6 (Žin., 2009, Nr. 3-57; 2010, Nr. 82-4356; 2011, Nr. 12-550)  ir Bendrosiomis taisyklėmis pareiškėjams, teikiantiems vietos projektų paraiškas pagal vietos plėtros strategiją.</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z="2800" smtClean="0">
                <a:effectLst>
                  <a:outerShdw blurRad="38100" dist="38100" dir="2700000" algn="tl">
                    <a:srgbClr val="C0C0C0"/>
                  </a:outerShdw>
                </a:effectLst>
                <a:latin typeface="Arial" charset="0"/>
              </a:rPr>
              <a:t/>
            </a:r>
            <a:br>
              <a:rPr lang="lt-LT" sz="2800" smtClean="0">
                <a:effectLst>
                  <a:outerShdw blurRad="38100" dist="38100" dir="2700000" algn="tl">
                    <a:srgbClr val="C0C0C0"/>
                  </a:outerShdw>
                </a:effectLst>
                <a:latin typeface="Arial" charset="0"/>
              </a:rPr>
            </a:br>
            <a:r>
              <a:rPr lang="lt-LT" sz="2800" smtClean="0">
                <a:effectLst>
                  <a:outerShdw blurRad="38100" dist="38100" dir="2700000" algn="tl">
                    <a:srgbClr val="C0C0C0"/>
                  </a:outerShdw>
                </a:effectLst>
                <a:latin typeface="Arial" charset="0"/>
              </a:rPr>
              <a:t>Specialiosios taisyklės</a:t>
            </a:r>
            <a:r>
              <a:rPr lang="lt-LT" sz="4000" b="1" smtClean="0"/>
              <a:t/>
            </a:r>
            <a:br>
              <a:rPr lang="lt-LT" sz="4000" b="1" smtClean="0"/>
            </a:br>
            <a:endParaRPr lang="lt-LT" sz="4000" smtClean="0">
              <a:effectLst>
                <a:outerShdw blurRad="38100" dist="38100" dir="2700000" algn="tl">
                  <a:srgbClr val="C0C0C0"/>
                </a:outerShdw>
              </a:effectLst>
              <a:latin typeface="Arial" charset="0"/>
            </a:endParaRPr>
          </a:p>
        </p:txBody>
      </p:sp>
      <p:sp>
        <p:nvSpPr>
          <p:cNvPr id="70658"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CEB143C9-AFE2-4164-933F-4CA614002B8A}"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70659" name="Rectangle 3"/>
          <p:cNvSpPr>
            <a:spLocks noChangeArrowheads="1"/>
          </p:cNvSpPr>
          <p:nvPr/>
        </p:nvSpPr>
        <p:spPr bwMode="auto">
          <a:xfrm>
            <a:off x="684213" y="1989138"/>
            <a:ext cx="8280400" cy="4211637"/>
          </a:xfrm>
          <a:prstGeom prst="rect">
            <a:avLst/>
          </a:prstGeom>
          <a:noFill/>
          <a:ln w="9525">
            <a:noFill/>
            <a:miter lim="800000"/>
            <a:headEnd/>
            <a:tailEnd/>
          </a:ln>
        </p:spPr>
        <p:txBody>
          <a:bodyPr>
            <a:spAutoFit/>
          </a:bodyPr>
          <a:lstStyle/>
          <a:p>
            <a:r>
              <a:rPr lang="lt-LT">
                <a:latin typeface="Arial Unicode MS" pitchFamily="34" charset="-128"/>
                <a:ea typeface="Arial Unicode MS" pitchFamily="34" charset="-128"/>
                <a:cs typeface="Arial Unicode MS" pitchFamily="34" charset="-128"/>
              </a:rPr>
              <a:t>Specialiosiose taisyklėse pareiškėjams pateikiama informacija apie :</a:t>
            </a:r>
          </a:p>
          <a:p>
            <a:r>
              <a:rPr lang="lt-LT">
                <a:latin typeface="Arial Unicode MS" pitchFamily="34" charset="-128"/>
                <a:ea typeface="Arial Unicode MS" pitchFamily="34" charset="-128"/>
                <a:cs typeface="Arial Unicode MS" pitchFamily="34" charset="-128"/>
              </a:rPr>
              <a:t>	strategijos prioritetą, priemones ir jų tikslus;</a:t>
            </a:r>
          </a:p>
          <a:p>
            <a:r>
              <a:rPr lang="lt-LT">
                <a:latin typeface="Arial Unicode MS" pitchFamily="34" charset="-128"/>
                <a:ea typeface="Arial Unicode MS" pitchFamily="34" charset="-128"/>
                <a:cs typeface="Arial Unicode MS" pitchFamily="34" charset="-128"/>
              </a:rPr>
              <a:t>	remiamas ir neremiamas priemonės veiklas;</a:t>
            </a:r>
          </a:p>
          <a:p>
            <a:r>
              <a:rPr lang="lt-LT">
                <a:latin typeface="Arial Unicode MS" pitchFamily="34" charset="-128"/>
                <a:ea typeface="Arial Unicode MS" pitchFamily="34" charset="-128"/>
                <a:cs typeface="Arial Unicode MS" pitchFamily="34" charset="-128"/>
              </a:rPr>
              <a:t>	lėšų priemonei įgyvendinti  kiekį ir didžiausią paramos sumą vienam projektui;</a:t>
            </a:r>
          </a:p>
          <a:p>
            <a:r>
              <a:rPr lang="lt-LT">
                <a:latin typeface="Arial Unicode MS" pitchFamily="34" charset="-128"/>
                <a:ea typeface="Arial Unicode MS" pitchFamily="34" charset="-128"/>
                <a:cs typeface="Arial Unicode MS" pitchFamily="34" charset="-128"/>
              </a:rPr>
              <a:t>	galimus pareiškėjus, partnerius ir jiems keliamus tinkamumo reikalavimus;</a:t>
            </a:r>
          </a:p>
          <a:p>
            <a:r>
              <a:rPr lang="lt-LT">
                <a:latin typeface="Arial Unicode MS" pitchFamily="34" charset="-128"/>
                <a:ea typeface="Arial Unicode MS" pitchFamily="34" charset="-128"/>
                <a:cs typeface="Arial Unicode MS" pitchFamily="34" charset="-128"/>
              </a:rPr>
              <a:t>	vietos projekto tinkamumo reikalavimus, tinkamas ir netinkamas projekto išlaidas, įnašą natūra;</a:t>
            </a:r>
          </a:p>
          <a:p>
            <a:r>
              <a:rPr lang="lt-LT">
                <a:latin typeface="Arial Unicode MS" pitchFamily="34" charset="-128"/>
                <a:ea typeface="Arial Unicode MS" pitchFamily="34" charset="-128"/>
                <a:cs typeface="Arial Unicode MS" pitchFamily="34" charset="-128"/>
              </a:rPr>
              <a:t>	vietos projektų paraiškų teikimo, vertinimo tvarką;</a:t>
            </a:r>
          </a:p>
          <a:p>
            <a:r>
              <a:rPr lang="lt-LT">
                <a:latin typeface="Arial Unicode MS" pitchFamily="34" charset="-128"/>
                <a:ea typeface="Arial Unicode MS" pitchFamily="34" charset="-128"/>
                <a:cs typeface="Arial Unicode MS" pitchFamily="34" charset="-128"/>
              </a:rPr>
              <a:t>	vietos projektų įgyvendinimo tvarką.</a:t>
            </a:r>
          </a:p>
          <a:p>
            <a:endParaRPr lang="lt-LT">
              <a:latin typeface="Arial Unicode MS" pitchFamily="34" charset="-128"/>
              <a:ea typeface="Arial Unicode MS" pitchFamily="34" charset="-128"/>
              <a:cs typeface="Arial Unicode MS" pitchFamily="34" charset="-128"/>
            </a:endParaRPr>
          </a:p>
          <a:p>
            <a:r>
              <a:rPr lang="lt-LT">
                <a:latin typeface="Arial Unicode MS" pitchFamily="34" charset="-128"/>
                <a:ea typeface="Arial Unicode MS" pitchFamily="34" charset="-128"/>
                <a:cs typeface="Arial Unicode MS" pitchFamily="34" charset="-128"/>
              </a:rPr>
              <a:t>Kiekvienai priemonei rengiamos atskiros Specialiosios taisyklės.</a:t>
            </a:r>
          </a:p>
          <a:p>
            <a:r>
              <a:rPr lang="lt-LT"/>
              <a:t>	</a:t>
            </a:r>
          </a:p>
          <a:p>
            <a:r>
              <a:rPr lang="lt-LT"/>
              <a:t>	</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lIns="92075" tIns="46038" rIns="92075" bIns="46038" anchor="ctr"/>
          <a:lstStyle/>
          <a:p>
            <a:pPr algn="ctr" eaLnBrk="1" hangingPunct="1"/>
            <a:r>
              <a:rPr lang="lt-LT" sz="2800" smtClean="0">
                <a:effectLst>
                  <a:outerShdw blurRad="38100" dist="38100" dir="2700000" algn="tl">
                    <a:srgbClr val="C0C0C0"/>
                  </a:outerShdw>
                </a:effectLst>
                <a:latin typeface="Arial" charset="0"/>
              </a:rPr>
              <a:t/>
            </a:r>
            <a:br>
              <a:rPr lang="lt-LT" sz="2800" smtClean="0">
                <a:effectLst>
                  <a:outerShdw blurRad="38100" dist="38100" dir="2700000" algn="tl">
                    <a:srgbClr val="C0C0C0"/>
                  </a:outerShdw>
                </a:effectLst>
                <a:latin typeface="Arial" charset="0"/>
              </a:rPr>
            </a:br>
            <a:r>
              <a:rPr lang="lt-LT" sz="2800" smtClean="0">
                <a:effectLst>
                  <a:outerShdw blurRad="38100" dist="38100" dir="2700000" algn="tl">
                    <a:srgbClr val="C0C0C0"/>
                  </a:outerShdw>
                </a:effectLst>
                <a:latin typeface="Arial" charset="0"/>
              </a:rPr>
              <a:t>Kiti  teisės aktai</a:t>
            </a:r>
            <a:r>
              <a:rPr lang="lt-LT" sz="4000" b="1" smtClean="0"/>
              <a:t/>
            </a:r>
            <a:br>
              <a:rPr lang="lt-LT" sz="4000" b="1" smtClean="0"/>
            </a:br>
            <a:endParaRPr lang="lt-LT" sz="4000" smtClean="0">
              <a:effectLst>
                <a:outerShdw blurRad="38100" dist="38100" dir="2700000" algn="tl">
                  <a:srgbClr val="C0C0C0"/>
                </a:outerShdw>
              </a:effectLst>
              <a:latin typeface="Arial" charset="0"/>
            </a:endParaRPr>
          </a:p>
        </p:txBody>
      </p:sp>
      <p:sp>
        <p:nvSpPr>
          <p:cNvPr id="71682"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D17E7E28-738C-4CF6-9862-EE0F9593D84C}"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71683" name="Rectangle 3"/>
          <p:cNvSpPr>
            <a:spLocks noChangeArrowheads="1"/>
          </p:cNvSpPr>
          <p:nvPr/>
        </p:nvSpPr>
        <p:spPr bwMode="auto">
          <a:xfrm>
            <a:off x="684213" y="1989138"/>
            <a:ext cx="8280400" cy="4760912"/>
          </a:xfrm>
          <a:prstGeom prst="rect">
            <a:avLst/>
          </a:prstGeom>
          <a:noFill/>
          <a:ln w="9525">
            <a:noFill/>
            <a:miter lim="800000"/>
            <a:headEnd/>
            <a:tailEnd/>
          </a:ln>
        </p:spPr>
        <p:txBody>
          <a:bodyPr>
            <a:spAutoFit/>
          </a:bodyPr>
          <a:lstStyle/>
          <a:p>
            <a:r>
              <a:rPr lang="lt-LT">
                <a:latin typeface="Arial Unicode MS" pitchFamily="34" charset="-128"/>
                <a:ea typeface="Arial Unicode MS" pitchFamily="34" charset="-128"/>
                <a:cs typeface="Arial Unicode MS" pitchFamily="34" charset="-128"/>
              </a:rPr>
              <a:t>Lietuvos Respublikos viešųjų pirkimų įstatymas (Žin., 1996, Nr. 84-2000; 2006, Nr. 4-102);</a:t>
            </a:r>
          </a:p>
          <a:p>
            <a:endParaRPr lang="lt-LT">
              <a:latin typeface="Arial Unicode MS" pitchFamily="34" charset="-128"/>
              <a:ea typeface="Arial Unicode MS" pitchFamily="34" charset="-128"/>
              <a:cs typeface="Arial Unicode MS" pitchFamily="34" charset="-128"/>
            </a:endParaRPr>
          </a:p>
          <a:p>
            <a:r>
              <a:rPr lang="lt-LT">
                <a:latin typeface="Arial Unicode MS" pitchFamily="34" charset="-128"/>
                <a:ea typeface="Arial Unicode MS" pitchFamily="34" charset="-128"/>
                <a:cs typeface="Arial Unicode MS" pitchFamily="34" charset="-128"/>
              </a:rPr>
              <a:t>Projekto vykdytojo, pretenduojančio gauti paramą iš Europos žemės ūkio fondo kaimo plėtrai pagal Lietuvos kaimo plėtros 2007–2013 metų programos priemonės, prekių, paslaugų ar darbų pirkimo taisyklės, patvirtintos Lietuvos Respublikos žemės ūkio ministro 2007 m. balandžio 5 d. įsakymu Nr. 3D-150 (Žin.,2007, Nr. 41-1559; 2009, Nr. 21-835), </a:t>
            </a:r>
          </a:p>
          <a:p>
            <a:endParaRPr lang="lt-LT">
              <a:latin typeface="Arial Unicode MS" pitchFamily="34" charset="-128"/>
              <a:ea typeface="Arial Unicode MS" pitchFamily="34" charset="-128"/>
              <a:cs typeface="Arial Unicode MS" pitchFamily="34" charset="-128"/>
            </a:endParaRPr>
          </a:p>
          <a:p>
            <a:r>
              <a:rPr lang="lt-LT">
                <a:latin typeface="Arial Unicode MS" pitchFamily="34" charset="-128"/>
                <a:ea typeface="Arial Unicode MS" pitchFamily="34" charset="-128"/>
                <a:cs typeface="Arial Unicode MS" pitchFamily="34" charset="-128"/>
              </a:rPr>
              <a:t>Tinkamų finansuoti išlaidų pagal Lietuvos kaimo plėtros 2007–2013 metų programos priemones didžiausiųjų įkainių nustatymo metodika, patvirtinta Lietuvos Respublikos žemės ūkio ministro 2007 m. liepos 11 d. įsakymu Nr. 3D-330 (Žin., 2007, Nr. 78-3158; 2008, Nr. 122-4638; 2009, Nr. 125-5414);</a:t>
            </a:r>
          </a:p>
          <a:p>
            <a:endParaRPr lang="lt-LT">
              <a:latin typeface="Arial Unicode MS" pitchFamily="34" charset="-128"/>
              <a:ea typeface="Arial Unicode MS" pitchFamily="34" charset="-128"/>
              <a:cs typeface="Arial Unicode MS" pitchFamily="34" charset="-128"/>
            </a:endParaRPr>
          </a:p>
          <a:p>
            <a:r>
              <a:rPr lang="lt-LT">
                <a:latin typeface="Arial Unicode MS" pitchFamily="34" charset="-128"/>
                <a:ea typeface="Arial Unicode MS" pitchFamily="34" charset="-128"/>
                <a:cs typeface="Arial Unicode MS" pitchFamily="34" charset="-128"/>
              </a:rPr>
              <a:t>Lietuvos Respublikos civilinis kodeksas (Žin., 2000, Nr. 74–2262).</a:t>
            </a:r>
          </a:p>
          <a:p>
            <a:r>
              <a:rPr lang="lt-LT"/>
              <a:t>	</a:t>
            </a:r>
          </a:p>
          <a:p>
            <a:r>
              <a:rPr lang="lt-LT"/>
              <a:t>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Date Placeholder 2"/>
          <p:cNvSpPr>
            <a:spLocks noGrp="1"/>
          </p:cNvSpPr>
          <p:nvPr>
            <p:ph type="dt" sz="quarter" idx="10"/>
          </p:nvPr>
        </p:nvSpPr>
        <p:spPr>
          <a:xfrm>
            <a:off x="990600" y="6475413"/>
            <a:ext cx="1905000" cy="381000"/>
          </a:xfrm>
          <a:noFill/>
        </p:spPr>
        <p:txBody>
          <a:bodyPr wrap="none" lIns="92075" tIns="46038" rIns="92075" bIns="46038" anchor="ctr"/>
          <a:lstStyle/>
          <a:p>
            <a:pPr eaLnBrk="0" hangingPunct="0"/>
            <a:fld id="{6853D8C3-04CB-4C30-821C-E3C73D691F11}" type="datetime1">
              <a:rPr lang="lt-LT" smtClean="0">
                <a:latin typeface="Book Antiqua" pitchFamily="18" charset="0"/>
                <a:cs typeface="Arial" charset="0"/>
              </a:rPr>
              <a:pPr eaLnBrk="0" hangingPunct="0"/>
              <a:t>2011.09.27</a:t>
            </a:fld>
            <a:endParaRPr lang="en-US" smtClean="0">
              <a:latin typeface="Book Antiqua" pitchFamily="18" charset="0"/>
              <a:cs typeface="Arial" charset="0"/>
            </a:endParaRPr>
          </a:p>
        </p:txBody>
      </p:sp>
      <p:sp>
        <p:nvSpPr>
          <p:cNvPr id="72706" name="Rectangle 3"/>
          <p:cNvSpPr>
            <a:spLocks noChangeArrowheads="1"/>
          </p:cNvSpPr>
          <p:nvPr/>
        </p:nvSpPr>
        <p:spPr bwMode="auto">
          <a:xfrm>
            <a:off x="827088" y="2133600"/>
            <a:ext cx="7561262" cy="830263"/>
          </a:xfrm>
          <a:prstGeom prst="rect">
            <a:avLst/>
          </a:prstGeom>
          <a:noFill/>
          <a:ln w="9525">
            <a:noFill/>
            <a:miter lim="800000"/>
            <a:headEnd/>
            <a:tailEnd/>
          </a:ln>
        </p:spPr>
        <p:txBody>
          <a:bodyPr>
            <a:spAutoFit/>
          </a:bodyPr>
          <a:lstStyle/>
          <a:p>
            <a:pPr algn="ctr" eaLnBrk="0" hangingPunct="0"/>
            <a:r>
              <a:rPr lang="lt-LT" sz="4800" b="1">
                <a:solidFill>
                  <a:srgbClr val="0070C0"/>
                </a:solidFill>
                <a:latin typeface="Arial" charset="0"/>
              </a:rPr>
              <a:t>KLAUSIMAI</a:t>
            </a:r>
            <a:endParaRPr lang="en-US" sz="4800" b="1">
              <a:solidFill>
                <a:srgbClr val="0070C0"/>
              </a:solidFill>
              <a:latin typeface="Arial" charset="0"/>
            </a:endParaRPr>
          </a:p>
        </p:txBody>
      </p:sp>
      <p:sp>
        <p:nvSpPr>
          <p:cNvPr id="72707" name="Rectangle 5"/>
          <p:cNvSpPr>
            <a:spLocks noChangeArrowheads="1"/>
          </p:cNvSpPr>
          <p:nvPr/>
        </p:nvSpPr>
        <p:spPr bwMode="auto">
          <a:xfrm>
            <a:off x="3492500" y="5157788"/>
            <a:ext cx="4572000" cy="1016000"/>
          </a:xfrm>
          <a:prstGeom prst="rect">
            <a:avLst/>
          </a:prstGeom>
          <a:noFill/>
          <a:ln w="9525">
            <a:noFill/>
            <a:miter lim="800000"/>
            <a:headEnd/>
            <a:tailEnd/>
          </a:ln>
        </p:spPr>
        <p:txBody>
          <a:bodyPr>
            <a:spAutoFit/>
          </a:bodyPr>
          <a:lstStyle/>
          <a:p>
            <a:pPr algn="ctr"/>
            <a:r>
              <a:rPr lang="lt-LT" sz="2000" b="1">
                <a:latin typeface="Arial" charset="0"/>
              </a:rPr>
              <a:t>Sėkmės rengiant ir įgyvendinant projektus!</a:t>
            </a:r>
          </a:p>
          <a:p>
            <a:pPr algn="ctr"/>
            <a:endParaRPr lang="lt-LT" sz="2000" b="1">
              <a:latin typeface="Arial"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105923</TotalTime>
  <Words>2960</Words>
  <Application>Microsoft Office PowerPoint</Application>
  <PresentationFormat>On-screen Show (4:3)</PresentationFormat>
  <Paragraphs>436</Paragraphs>
  <Slides>55</Slides>
  <Notes>2</Notes>
  <HiddenSlides>0</HiddenSlides>
  <MMClips>0</MMClips>
  <ScaleCrop>false</ScaleCrop>
  <HeadingPairs>
    <vt:vector size="6" baseType="variant">
      <vt:variant>
        <vt:lpstr>Naudojami šriftai</vt:lpstr>
      </vt:variant>
      <vt:variant>
        <vt:i4>8</vt:i4>
      </vt:variant>
      <vt:variant>
        <vt:lpstr>Dizaino šablonas</vt:lpstr>
      </vt:variant>
      <vt:variant>
        <vt:i4>2</vt:i4>
      </vt:variant>
      <vt:variant>
        <vt:lpstr>Skaidrių pavadinimai</vt:lpstr>
      </vt:variant>
      <vt:variant>
        <vt:i4>55</vt:i4>
      </vt:variant>
    </vt:vector>
  </HeadingPairs>
  <TitlesOfParts>
    <vt:vector size="65" baseType="lpstr">
      <vt:lpstr>Book Antiqua</vt:lpstr>
      <vt:lpstr>Arial</vt:lpstr>
      <vt:lpstr>Tahoma</vt:lpstr>
      <vt:lpstr>Wingdings</vt:lpstr>
      <vt:lpstr>Monotype Sorts</vt:lpstr>
      <vt:lpstr>Times New Roman</vt:lpstr>
      <vt:lpstr>Times New Roman Cyr</vt:lpstr>
      <vt:lpstr>Arial Unicode MS</vt:lpstr>
      <vt:lpstr>Blends</vt:lpstr>
      <vt:lpstr>Blends</vt:lpstr>
      <vt:lpstr>VIETOS PROJEKTŲ ĮGYVENDINIMAS IR ADMINISTRAVIMAS</vt:lpstr>
      <vt:lpstr>Projekto sąvoka</vt:lpstr>
      <vt:lpstr>Projekto apibrėžimas 1</vt:lpstr>
      <vt:lpstr>Projekto apibrėžimas 2</vt:lpstr>
      <vt:lpstr>Projektų savybės</vt:lpstr>
      <vt:lpstr>Projektų gyvavimo ciklas</vt:lpstr>
      <vt:lpstr>Projektų dalyviai</vt:lpstr>
      <vt:lpstr>Projektų valdymas</vt:lpstr>
      <vt:lpstr>Projektų valdymo samprata</vt:lpstr>
      <vt:lpstr>Projektų valdymo būtinumas</vt:lpstr>
      <vt:lpstr>Projekto valdymo turinys</vt:lpstr>
      <vt:lpstr>Projektų valdymo metodai</vt:lpstr>
      <vt:lpstr>Projektų valdymo funkcijos</vt:lpstr>
      <vt:lpstr>Projektų valdymo procesai</vt:lpstr>
      <vt:lpstr>Projekto inicijavimas</vt:lpstr>
      <vt:lpstr>Projekto idėjos analizė</vt:lpstr>
      <vt:lpstr>Projekto planavimas</vt:lpstr>
      <vt:lpstr>Projekto planavimo principai</vt:lpstr>
      <vt:lpstr>Projekto turinio planavimas</vt:lpstr>
      <vt:lpstr>Kalendorinis planavimas</vt:lpstr>
      <vt:lpstr>Atsakomybės paskirstymas</vt:lpstr>
      <vt:lpstr>Projekto vertės planavimas</vt:lpstr>
      <vt:lpstr>Bendras galutinis planas</vt:lpstr>
      <vt:lpstr>Kas yra projektas?</vt:lpstr>
      <vt:lpstr>Skaidrė 25</vt:lpstr>
      <vt:lpstr>Projekto valdymas</vt:lpstr>
      <vt:lpstr>Projekto valdymo būtinumą apsprendžia šie veiksniai:</vt:lpstr>
      <vt:lpstr>Projekto valdymas</vt:lpstr>
      <vt:lpstr>Kliūtys sėkmingam projekto įgyvendinimui</vt:lpstr>
      <vt:lpstr>Projekto administravimo principai</vt:lpstr>
      <vt:lpstr>Pagrindinės projekto administravimo funkcijos</vt:lpstr>
      <vt:lpstr>Pagrindiniai projekto administravimo dalyviai</vt:lpstr>
      <vt:lpstr>Projekto vadovas</vt:lpstr>
      <vt:lpstr>Projekto vadovas</vt:lpstr>
      <vt:lpstr>Projekto komanda</vt:lpstr>
      <vt:lpstr>Projekto rizikos valdymas</vt:lpstr>
      <vt:lpstr>Projekto rizikos valdymas</vt:lpstr>
      <vt:lpstr>Vietos plėtros projektų ypatumai</vt:lpstr>
      <vt:lpstr>Vietos projekto sandara ir sąsajos su vietos plėtros (vp) strategija</vt:lpstr>
      <vt:lpstr>Vietos projektas ir vietos projekto paraiška</vt:lpstr>
      <vt:lpstr>Vietos projekto idėjos atsiradimo kelias</vt:lpstr>
      <vt:lpstr>Skaidrė 42</vt:lpstr>
      <vt:lpstr>LEADER tikslas ir uždaviniai 2007-2013 metais</vt:lpstr>
      <vt:lpstr>Šiaulių r. VVG strategijos  prioritetai ir priemonės</vt:lpstr>
      <vt:lpstr> Šiaulių r. VVG strategijos  prioritetai ir priemonės 1 PRIORITETAS. Patrauklios gyventi ir dirbti kaime aplinkos kūrimas. </vt:lpstr>
      <vt:lpstr>Šiaulių r. VVG strategijos  prioritetai ir priemonės</vt:lpstr>
      <vt:lpstr> Šiaulių r. VVG strategijos  prioritetai ir priemonės 2 PRIORITETAS. Kaimo žmonių aktyvumo, bendruomeniškumo stiprinimas, socialinės integracijos didinimas. </vt:lpstr>
      <vt:lpstr> Šiaulių r. VVG strategijos  prioritetai ir priemonės 2 PRIORITETAS. Kaimo žmonių aktyvumo, bendruomeniškumo stiprinimas, socialinės integracijos didinimas. </vt:lpstr>
      <vt:lpstr> Šiaulių r. VVG strategijos  įgyvendinimą reglamentuojantys dokumentai </vt:lpstr>
      <vt:lpstr> Bendrosios taisyklės </vt:lpstr>
      <vt:lpstr> Bendrosios taisyklės </vt:lpstr>
      <vt:lpstr> Specialiosios taisyklės </vt:lpstr>
      <vt:lpstr> Specialiosios taisyklės </vt:lpstr>
      <vt:lpstr> Kiti  teisės aktai </vt:lpstr>
      <vt:lpstr>Skaidrė 55</vt:lpstr>
    </vt:vector>
  </TitlesOfParts>
  <Company>Biuras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PROJEKTŲ RENGIMAS</dc:title>
  <dc:creator>Vincas</dc:creator>
  <cp:lastModifiedBy>Vartotojas</cp:lastModifiedBy>
  <cp:revision>106</cp:revision>
  <dcterms:created xsi:type="dcterms:W3CDTF">2005-01-10T09:08:52Z</dcterms:created>
  <dcterms:modified xsi:type="dcterms:W3CDTF">2011-09-27T07:55:59Z</dcterms:modified>
</cp:coreProperties>
</file>